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588" r:id="rId5"/>
    <p:sldId id="612" r:id="rId6"/>
    <p:sldId id="611" r:id="rId7"/>
    <p:sldId id="662" r:id="rId8"/>
    <p:sldId id="613" r:id="rId9"/>
    <p:sldId id="663" r:id="rId10"/>
    <p:sldId id="659" r:id="rId11"/>
    <p:sldId id="660" r:id="rId12"/>
    <p:sldId id="661" r:id="rId13"/>
    <p:sldId id="559" r:id="rId14"/>
    <p:sldId id="664" r:id="rId15"/>
    <p:sldId id="553" r:id="rId16"/>
    <p:sldId id="376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Duvall" initials="AD" lastIdx="10" clrIdx="0">
    <p:extLst>
      <p:ext uri="{19B8F6BF-5375-455C-9EA6-DF929625EA0E}">
        <p15:presenceInfo xmlns:p15="http://schemas.microsoft.com/office/powerpoint/2012/main" userId="S::aduvall@dfms.org::1a2e0d60-124b-4464-bce6-044d9c8dc5ec" providerId="AD"/>
      </p:ext>
    </p:extLst>
  </p:cmAuthor>
  <p:cmAuthor id="2" name="Kendall Martin" initials="KM" lastIdx="2" clrIdx="1">
    <p:extLst>
      <p:ext uri="{19B8F6BF-5375-455C-9EA6-DF929625EA0E}">
        <p15:presenceInfo xmlns:p15="http://schemas.microsoft.com/office/powerpoint/2012/main" userId="S::kmartin@dfms.org::c82ea85f-dcd3-458c-bfd0-f71652535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C34A"/>
    <a:srgbClr val="8BC14A"/>
    <a:srgbClr val="1B3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67341" autoAdjust="0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D4A25-214E-46E3-BBAA-6C90E65602C9}" type="doc">
      <dgm:prSet loTypeId="urn:microsoft.com/office/officeart/2005/8/layout/process4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17D178-CC0D-440B-B877-413B679152B0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Brainstorm content, assign roles</a:t>
          </a:r>
        </a:p>
      </dgm:t>
    </dgm:pt>
    <dgm:pt modelId="{FEA744EC-FE91-4F2D-BDDA-C27E8682AE03}" type="parTrans" cxnId="{4D522B85-551F-4B83-B4FD-8197487F0D2B}">
      <dgm:prSet/>
      <dgm:spPr/>
      <dgm:t>
        <a:bodyPr/>
        <a:lstStyle/>
        <a:p>
          <a:endParaRPr lang="en-US"/>
        </a:p>
      </dgm:t>
    </dgm:pt>
    <dgm:pt modelId="{0FF25A15-47BC-4EBE-AE94-13BB19C630DF}" type="sibTrans" cxnId="{4D522B85-551F-4B83-B4FD-8197487F0D2B}">
      <dgm:prSet/>
      <dgm:spPr/>
      <dgm:t>
        <a:bodyPr/>
        <a:lstStyle/>
        <a:p>
          <a:endParaRPr lang="en-US"/>
        </a:p>
      </dgm:t>
    </dgm:pt>
    <dgm:pt modelId="{7B0E558B-DD1F-4938-A4D5-765FA23EC70D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Create schedule (include topic, guests, record date, publish date)</a:t>
          </a:r>
        </a:p>
      </dgm:t>
    </dgm:pt>
    <dgm:pt modelId="{F87162B3-5782-429E-A9A4-45F0695E4716}" type="parTrans" cxnId="{63392734-F8B4-4BC0-A3EC-D9B264FCF3FF}">
      <dgm:prSet/>
      <dgm:spPr/>
      <dgm:t>
        <a:bodyPr/>
        <a:lstStyle/>
        <a:p>
          <a:endParaRPr lang="en-US"/>
        </a:p>
      </dgm:t>
    </dgm:pt>
    <dgm:pt modelId="{D0319991-5A86-4A33-90F4-A32024F6DFC2}" type="sibTrans" cxnId="{63392734-F8B4-4BC0-A3EC-D9B264FCF3FF}">
      <dgm:prSet/>
      <dgm:spPr/>
      <dgm:t>
        <a:bodyPr/>
        <a:lstStyle/>
        <a:p>
          <a:endParaRPr lang="en-US"/>
        </a:p>
      </dgm:t>
    </dgm:pt>
    <dgm:pt modelId="{5D3C845F-C14E-4E4C-AD09-8E8B91A860EC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Invite guests/complete background research</a:t>
          </a:r>
        </a:p>
      </dgm:t>
    </dgm:pt>
    <dgm:pt modelId="{B01AA91B-7F96-49C4-A0FB-D031E054687D}" type="parTrans" cxnId="{BE2E1D20-2487-4644-B05D-8A29A5757215}">
      <dgm:prSet/>
      <dgm:spPr/>
      <dgm:t>
        <a:bodyPr/>
        <a:lstStyle/>
        <a:p>
          <a:endParaRPr lang="en-US"/>
        </a:p>
      </dgm:t>
    </dgm:pt>
    <dgm:pt modelId="{E1D9262B-D6E6-494F-85FC-A99EF980606A}" type="sibTrans" cxnId="{BE2E1D20-2487-4644-B05D-8A29A5757215}">
      <dgm:prSet/>
      <dgm:spPr/>
      <dgm:t>
        <a:bodyPr/>
        <a:lstStyle/>
        <a:p>
          <a:endParaRPr lang="en-US"/>
        </a:p>
      </dgm:t>
    </dgm:pt>
    <dgm:pt modelId="{20E2F634-60E7-4A39-82C2-384F62F61277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Schedule recording platform/send advice on recording sound to any guests/send preliminary questions to any guests</a:t>
          </a:r>
        </a:p>
      </dgm:t>
    </dgm:pt>
    <dgm:pt modelId="{30057791-B217-4EB9-8D11-9A659D84156F}" type="parTrans" cxnId="{A25AF356-CA34-476B-8873-1C0AFDB08680}">
      <dgm:prSet/>
      <dgm:spPr/>
      <dgm:t>
        <a:bodyPr/>
        <a:lstStyle/>
        <a:p>
          <a:endParaRPr lang="en-US"/>
        </a:p>
      </dgm:t>
    </dgm:pt>
    <dgm:pt modelId="{7EF35405-A816-4302-B4C8-E10C4D6039BE}" type="sibTrans" cxnId="{A25AF356-CA34-476B-8873-1C0AFDB08680}">
      <dgm:prSet/>
      <dgm:spPr/>
      <dgm:t>
        <a:bodyPr/>
        <a:lstStyle/>
        <a:p>
          <a:endParaRPr lang="en-US"/>
        </a:p>
      </dgm:t>
    </dgm:pt>
    <dgm:pt modelId="{85E7C510-9B5B-48A9-8A99-9180C0933337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Finalize script bullet points/questions, write intro/outro (if not static)</a:t>
          </a:r>
        </a:p>
      </dgm:t>
    </dgm:pt>
    <dgm:pt modelId="{B2260B6A-CDB1-4A9E-9E64-9B3FAA79DE4B}" type="parTrans" cxnId="{B963420E-5C43-4728-9E7E-13FE08C73F90}">
      <dgm:prSet/>
      <dgm:spPr/>
      <dgm:t>
        <a:bodyPr/>
        <a:lstStyle/>
        <a:p>
          <a:endParaRPr lang="en-US"/>
        </a:p>
      </dgm:t>
    </dgm:pt>
    <dgm:pt modelId="{6E6A2E1F-08B1-4BA3-A3DF-1B7D3691EBE0}" type="sibTrans" cxnId="{B963420E-5C43-4728-9E7E-13FE08C73F90}">
      <dgm:prSet/>
      <dgm:spPr/>
      <dgm:t>
        <a:bodyPr/>
        <a:lstStyle/>
        <a:p>
          <a:endParaRPr lang="en-US"/>
        </a:p>
      </dgm:t>
    </dgm:pt>
    <dgm:pt modelId="{6B6558AF-6416-4313-964A-CA3190066742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Record podcast (daily: 15-20mins, weekly: max of 60 mins, monthly: max of 90 mins)</a:t>
          </a:r>
        </a:p>
      </dgm:t>
    </dgm:pt>
    <dgm:pt modelId="{9DA3FC2C-D323-47F7-9ADE-ABD9A8DEE8FF}" type="parTrans" cxnId="{FB39CD8D-7E64-4B3D-A5EE-5629A428C881}">
      <dgm:prSet/>
      <dgm:spPr/>
      <dgm:t>
        <a:bodyPr/>
        <a:lstStyle/>
        <a:p>
          <a:endParaRPr lang="en-US"/>
        </a:p>
      </dgm:t>
    </dgm:pt>
    <dgm:pt modelId="{97E0BC91-353D-475C-A91A-71AFC2C25FF4}" type="sibTrans" cxnId="{FB39CD8D-7E64-4B3D-A5EE-5629A428C881}">
      <dgm:prSet/>
      <dgm:spPr/>
      <dgm:t>
        <a:bodyPr/>
        <a:lstStyle/>
        <a:p>
          <a:endParaRPr lang="en-US"/>
        </a:p>
      </dgm:t>
    </dgm:pt>
    <dgm:pt modelId="{CF5C545A-3FA9-4058-BCFC-F99538952AD0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Edit podcast (Allow a couple of hours depending on quality of recording)/ create social media graphics for episode/write blog content</a:t>
          </a:r>
        </a:p>
      </dgm:t>
    </dgm:pt>
    <dgm:pt modelId="{64291E6B-F3E3-45AA-ACC9-8C7EC517618A}" type="parTrans" cxnId="{9C9BF124-188F-45CC-98D4-253F248A7D97}">
      <dgm:prSet/>
      <dgm:spPr/>
      <dgm:t>
        <a:bodyPr/>
        <a:lstStyle/>
        <a:p>
          <a:endParaRPr lang="en-US"/>
        </a:p>
      </dgm:t>
    </dgm:pt>
    <dgm:pt modelId="{158F871D-5057-453A-9DB7-5ECED7FCFB52}" type="sibTrans" cxnId="{9C9BF124-188F-45CC-98D4-253F248A7D97}">
      <dgm:prSet/>
      <dgm:spPr/>
      <dgm:t>
        <a:bodyPr/>
        <a:lstStyle/>
        <a:p>
          <a:endParaRPr lang="en-US"/>
        </a:p>
      </dgm:t>
    </dgm:pt>
    <dgm:pt modelId="{BAB74AB3-DB91-4F15-B73D-67EA20AA193F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Upload final audio file to host platform (ex: SoundCloud)</a:t>
          </a:r>
        </a:p>
      </dgm:t>
    </dgm:pt>
    <dgm:pt modelId="{211A3ABC-F24A-4DFB-AD00-5833BCCC2D63}" type="parTrans" cxnId="{78A08454-E4BF-404B-85CD-3B9B3CF05AEC}">
      <dgm:prSet/>
      <dgm:spPr/>
      <dgm:t>
        <a:bodyPr/>
        <a:lstStyle/>
        <a:p>
          <a:endParaRPr lang="en-US"/>
        </a:p>
      </dgm:t>
    </dgm:pt>
    <dgm:pt modelId="{7C73338D-1B43-4312-A4B1-10667F3439AF}" type="sibTrans" cxnId="{78A08454-E4BF-404B-85CD-3B9B3CF05AEC}">
      <dgm:prSet/>
      <dgm:spPr/>
      <dgm:t>
        <a:bodyPr/>
        <a:lstStyle/>
        <a:p>
          <a:endParaRPr lang="en-US"/>
        </a:p>
      </dgm:t>
    </dgm:pt>
    <dgm:pt modelId="{E1DA9FF8-CE72-48BB-98DD-F9A68D65A666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Share podcast episode via social media, website, newsletters</a:t>
          </a:r>
        </a:p>
      </dgm:t>
    </dgm:pt>
    <dgm:pt modelId="{4B5B1550-5DD4-4A04-B8EE-DDEB21961459}" type="parTrans" cxnId="{1FECB84F-FC71-4F5A-94AF-BE1ACBF54C7F}">
      <dgm:prSet/>
      <dgm:spPr/>
      <dgm:t>
        <a:bodyPr/>
        <a:lstStyle/>
        <a:p>
          <a:endParaRPr lang="en-US"/>
        </a:p>
      </dgm:t>
    </dgm:pt>
    <dgm:pt modelId="{732791E9-82CF-440D-9621-A91648392BA0}" type="sibTrans" cxnId="{1FECB84F-FC71-4F5A-94AF-BE1ACBF54C7F}">
      <dgm:prSet/>
      <dgm:spPr/>
      <dgm:t>
        <a:bodyPr/>
        <a:lstStyle/>
        <a:p>
          <a:endParaRPr lang="en-US"/>
        </a:p>
      </dgm:t>
    </dgm:pt>
    <dgm:pt modelId="{119161F6-AA1B-47D1-906C-C7AE8AB827F8}" type="pres">
      <dgm:prSet presAssocID="{413D4A25-214E-46E3-BBAA-6C90E65602C9}" presName="Name0" presStyleCnt="0">
        <dgm:presLayoutVars>
          <dgm:dir/>
          <dgm:animLvl val="lvl"/>
          <dgm:resizeHandles val="exact"/>
        </dgm:presLayoutVars>
      </dgm:prSet>
      <dgm:spPr/>
    </dgm:pt>
    <dgm:pt modelId="{F1B7151E-B48B-4D3C-8627-291FA6B9509F}" type="pres">
      <dgm:prSet presAssocID="{CF5C545A-3FA9-4058-BCFC-F99538952AD0}" presName="boxAndChildren" presStyleCnt="0"/>
      <dgm:spPr/>
    </dgm:pt>
    <dgm:pt modelId="{F92DB84F-8DE3-40BD-AF95-C8BF1682B29E}" type="pres">
      <dgm:prSet presAssocID="{CF5C545A-3FA9-4058-BCFC-F99538952AD0}" presName="parentTextBox" presStyleLbl="node1" presStyleIdx="0" presStyleCnt="3"/>
      <dgm:spPr/>
    </dgm:pt>
    <dgm:pt modelId="{FD84D93B-AD4F-45A5-9B81-D025B8ECD45A}" type="pres">
      <dgm:prSet presAssocID="{CF5C545A-3FA9-4058-BCFC-F99538952AD0}" presName="entireBox" presStyleLbl="node1" presStyleIdx="0" presStyleCnt="3"/>
      <dgm:spPr/>
    </dgm:pt>
    <dgm:pt modelId="{15DBE885-E5CE-46DF-A127-B989DB1829D7}" type="pres">
      <dgm:prSet presAssocID="{CF5C545A-3FA9-4058-BCFC-F99538952AD0}" presName="descendantBox" presStyleCnt="0"/>
      <dgm:spPr/>
    </dgm:pt>
    <dgm:pt modelId="{5E407A12-D4A7-4981-A661-D00CECADED97}" type="pres">
      <dgm:prSet presAssocID="{BAB74AB3-DB91-4F15-B73D-67EA20AA193F}" presName="childTextBox" presStyleLbl="fgAccFollowNode1" presStyleIdx="0" presStyleCnt="6">
        <dgm:presLayoutVars>
          <dgm:bulletEnabled val="1"/>
        </dgm:presLayoutVars>
      </dgm:prSet>
      <dgm:spPr/>
    </dgm:pt>
    <dgm:pt modelId="{C2B197B4-CD6F-4FBB-B7A4-867B383D78EE}" type="pres">
      <dgm:prSet presAssocID="{E1DA9FF8-CE72-48BB-98DD-F9A68D65A666}" presName="childTextBox" presStyleLbl="fgAccFollowNode1" presStyleIdx="1" presStyleCnt="6">
        <dgm:presLayoutVars>
          <dgm:bulletEnabled val="1"/>
        </dgm:presLayoutVars>
      </dgm:prSet>
      <dgm:spPr/>
    </dgm:pt>
    <dgm:pt modelId="{FBE4BF54-30D5-4EF5-83CC-48F01D28F920}" type="pres">
      <dgm:prSet presAssocID="{7EF35405-A816-4302-B4C8-E10C4D6039BE}" presName="sp" presStyleCnt="0"/>
      <dgm:spPr/>
    </dgm:pt>
    <dgm:pt modelId="{78168663-B9D9-42B4-B811-2788B54B194E}" type="pres">
      <dgm:prSet presAssocID="{20E2F634-60E7-4A39-82C2-384F62F61277}" presName="arrowAndChildren" presStyleCnt="0"/>
      <dgm:spPr/>
    </dgm:pt>
    <dgm:pt modelId="{AD7ED7E1-F85E-4190-8DCE-137096FA6C66}" type="pres">
      <dgm:prSet presAssocID="{20E2F634-60E7-4A39-82C2-384F62F61277}" presName="parentTextArrow" presStyleLbl="node1" presStyleIdx="0" presStyleCnt="3"/>
      <dgm:spPr/>
    </dgm:pt>
    <dgm:pt modelId="{2F89CF64-E37D-4989-835D-89F48E1DC1F9}" type="pres">
      <dgm:prSet presAssocID="{20E2F634-60E7-4A39-82C2-384F62F61277}" presName="arrow" presStyleLbl="node1" presStyleIdx="1" presStyleCnt="3"/>
      <dgm:spPr/>
    </dgm:pt>
    <dgm:pt modelId="{C75AC6A2-12FD-41F0-9DE7-26932F2B1854}" type="pres">
      <dgm:prSet presAssocID="{20E2F634-60E7-4A39-82C2-384F62F61277}" presName="descendantArrow" presStyleCnt="0"/>
      <dgm:spPr/>
    </dgm:pt>
    <dgm:pt modelId="{B67A066C-EB16-4422-911B-1DC89A47C4B8}" type="pres">
      <dgm:prSet presAssocID="{85E7C510-9B5B-48A9-8A99-9180C0933337}" presName="childTextArrow" presStyleLbl="fgAccFollowNode1" presStyleIdx="2" presStyleCnt="6" custScaleX="121349">
        <dgm:presLayoutVars>
          <dgm:bulletEnabled val="1"/>
        </dgm:presLayoutVars>
      </dgm:prSet>
      <dgm:spPr/>
    </dgm:pt>
    <dgm:pt modelId="{17848FE2-A3B8-432B-B5C9-E111D6279C23}" type="pres">
      <dgm:prSet presAssocID="{6B6558AF-6416-4313-964A-CA3190066742}" presName="childTextArrow" presStyleLbl="fgAccFollowNode1" presStyleIdx="3" presStyleCnt="6" custScaleX="153750">
        <dgm:presLayoutVars>
          <dgm:bulletEnabled val="1"/>
        </dgm:presLayoutVars>
      </dgm:prSet>
      <dgm:spPr/>
    </dgm:pt>
    <dgm:pt modelId="{5F101DB4-1804-4A20-992A-EBD11F44F822}" type="pres">
      <dgm:prSet presAssocID="{0FF25A15-47BC-4EBE-AE94-13BB19C630DF}" presName="sp" presStyleCnt="0"/>
      <dgm:spPr/>
    </dgm:pt>
    <dgm:pt modelId="{2343636D-78C6-4926-A7B8-27D9315EFB96}" type="pres">
      <dgm:prSet presAssocID="{1117D178-CC0D-440B-B877-413B679152B0}" presName="arrowAndChildren" presStyleCnt="0"/>
      <dgm:spPr/>
    </dgm:pt>
    <dgm:pt modelId="{C157557F-933D-4097-AE1C-E3358B0865A3}" type="pres">
      <dgm:prSet presAssocID="{1117D178-CC0D-440B-B877-413B679152B0}" presName="parentTextArrow" presStyleLbl="node1" presStyleIdx="1" presStyleCnt="3"/>
      <dgm:spPr/>
    </dgm:pt>
    <dgm:pt modelId="{6ACA761F-4F81-40A3-8D3B-DD7B76CF0C00}" type="pres">
      <dgm:prSet presAssocID="{1117D178-CC0D-440B-B877-413B679152B0}" presName="arrow" presStyleLbl="node1" presStyleIdx="2" presStyleCnt="3" custLinFactNeighborX="384" custLinFactNeighborY="-711"/>
      <dgm:spPr/>
    </dgm:pt>
    <dgm:pt modelId="{C54AA3AC-D5E0-493A-9AFF-75706C756DB2}" type="pres">
      <dgm:prSet presAssocID="{1117D178-CC0D-440B-B877-413B679152B0}" presName="descendantArrow" presStyleCnt="0"/>
      <dgm:spPr/>
    </dgm:pt>
    <dgm:pt modelId="{784303DD-4F0E-4686-91CE-022F4DF04AC1}" type="pres">
      <dgm:prSet presAssocID="{7B0E558B-DD1F-4938-A4D5-765FA23EC70D}" presName="childTextArrow" presStyleLbl="fgAccFollowNode1" presStyleIdx="4" presStyleCnt="6">
        <dgm:presLayoutVars>
          <dgm:bulletEnabled val="1"/>
        </dgm:presLayoutVars>
      </dgm:prSet>
      <dgm:spPr/>
    </dgm:pt>
    <dgm:pt modelId="{B6F1B6C4-2883-42DA-B16C-77F13BA467DF}" type="pres">
      <dgm:prSet presAssocID="{5D3C845F-C14E-4E4C-AD09-8E8B91A860EC}" presName="childTextArrow" presStyleLbl="fgAccFollowNode1" presStyleIdx="5" presStyleCnt="6" custScaleX="99453">
        <dgm:presLayoutVars>
          <dgm:bulletEnabled val="1"/>
        </dgm:presLayoutVars>
      </dgm:prSet>
      <dgm:spPr/>
    </dgm:pt>
  </dgm:ptLst>
  <dgm:cxnLst>
    <dgm:cxn modelId="{624A9707-14D3-4349-9426-60837FA0FB6A}" type="presOf" srcId="{CF5C545A-3FA9-4058-BCFC-F99538952AD0}" destId="{F92DB84F-8DE3-40BD-AF95-C8BF1682B29E}" srcOrd="0" destOrd="0" presId="urn:microsoft.com/office/officeart/2005/8/layout/process4"/>
    <dgm:cxn modelId="{B963420E-5C43-4728-9E7E-13FE08C73F90}" srcId="{20E2F634-60E7-4A39-82C2-384F62F61277}" destId="{85E7C510-9B5B-48A9-8A99-9180C0933337}" srcOrd="0" destOrd="0" parTransId="{B2260B6A-CDB1-4A9E-9E64-9B3FAA79DE4B}" sibTransId="{6E6A2E1F-08B1-4BA3-A3DF-1B7D3691EBE0}"/>
    <dgm:cxn modelId="{11090A1D-488C-4B63-9960-75A22A692D3A}" type="presOf" srcId="{20E2F634-60E7-4A39-82C2-384F62F61277}" destId="{2F89CF64-E37D-4989-835D-89F48E1DC1F9}" srcOrd="1" destOrd="0" presId="urn:microsoft.com/office/officeart/2005/8/layout/process4"/>
    <dgm:cxn modelId="{BE2E1D20-2487-4644-B05D-8A29A5757215}" srcId="{1117D178-CC0D-440B-B877-413B679152B0}" destId="{5D3C845F-C14E-4E4C-AD09-8E8B91A860EC}" srcOrd="1" destOrd="0" parTransId="{B01AA91B-7F96-49C4-A0FB-D031E054687D}" sibTransId="{E1D9262B-D6E6-494F-85FC-A99EF980606A}"/>
    <dgm:cxn modelId="{9C9BF124-188F-45CC-98D4-253F248A7D97}" srcId="{413D4A25-214E-46E3-BBAA-6C90E65602C9}" destId="{CF5C545A-3FA9-4058-BCFC-F99538952AD0}" srcOrd="2" destOrd="0" parTransId="{64291E6B-F3E3-45AA-ACC9-8C7EC517618A}" sibTransId="{158F871D-5057-453A-9DB7-5ECED7FCFB52}"/>
    <dgm:cxn modelId="{E4CC5331-BC56-426C-A72D-E749EDAE2159}" type="presOf" srcId="{413D4A25-214E-46E3-BBAA-6C90E65602C9}" destId="{119161F6-AA1B-47D1-906C-C7AE8AB827F8}" srcOrd="0" destOrd="0" presId="urn:microsoft.com/office/officeart/2005/8/layout/process4"/>
    <dgm:cxn modelId="{63392734-F8B4-4BC0-A3EC-D9B264FCF3FF}" srcId="{1117D178-CC0D-440B-B877-413B679152B0}" destId="{7B0E558B-DD1F-4938-A4D5-765FA23EC70D}" srcOrd="0" destOrd="0" parTransId="{F87162B3-5782-429E-A9A4-45F0695E4716}" sibTransId="{D0319991-5A86-4A33-90F4-A32024F6DFC2}"/>
    <dgm:cxn modelId="{79586635-4EC6-49B0-8235-4579FCAF3CEE}" type="presOf" srcId="{1117D178-CC0D-440B-B877-413B679152B0}" destId="{6ACA761F-4F81-40A3-8D3B-DD7B76CF0C00}" srcOrd="1" destOrd="0" presId="urn:microsoft.com/office/officeart/2005/8/layout/process4"/>
    <dgm:cxn modelId="{D6FF7E36-145C-4AD2-B3F4-F05CB27D69B3}" type="presOf" srcId="{20E2F634-60E7-4A39-82C2-384F62F61277}" destId="{AD7ED7E1-F85E-4190-8DCE-137096FA6C66}" srcOrd="0" destOrd="0" presId="urn:microsoft.com/office/officeart/2005/8/layout/process4"/>
    <dgm:cxn modelId="{FFB19B43-F29F-4E82-A753-EF10EDFACE9E}" type="presOf" srcId="{E1DA9FF8-CE72-48BB-98DD-F9A68D65A666}" destId="{C2B197B4-CD6F-4FBB-B7A4-867B383D78EE}" srcOrd="0" destOrd="0" presId="urn:microsoft.com/office/officeart/2005/8/layout/process4"/>
    <dgm:cxn modelId="{1FECB84F-FC71-4F5A-94AF-BE1ACBF54C7F}" srcId="{CF5C545A-3FA9-4058-BCFC-F99538952AD0}" destId="{E1DA9FF8-CE72-48BB-98DD-F9A68D65A666}" srcOrd="1" destOrd="0" parTransId="{4B5B1550-5DD4-4A04-B8EE-DDEB21961459}" sibTransId="{732791E9-82CF-440D-9621-A91648392BA0}"/>
    <dgm:cxn modelId="{E62C1F53-2767-4538-915E-1B613B1E7F03}" type="presOf" srcId="{CF5C545A-3FA9-4058-BCFC-F99538952AD0}" destId="{FD84D93B-AD4F-45A5-9B81-D025B8ECD45A}" srcOrd="1" destOrd="0" presId="urn:microsoft.com/office/officeart/2005/8/layout/process4"/>
    <dgm:cxn modelId="{78A08454-E4BF-404B-85CD-3B9B3CF05AEC}" srcId="{CF5C545A-3FA9-4058-BCFC-F99538952AD0}" destId="{BAB74AB3-DB91-4F15-B73D-67EA20AA193F}" srcOrd="0" destOrd="0" parTransId="{211A3ABC-F24A-4DFB-AD00-5833BCCC2D63}" sibTransId="{7C73338D-1B43-4312-A4B1-10667F3439AF}"/>
    <dgm:cxn modelId="{F23F5C55-C563-4996-9B30-6B5172753EFE}" type="presOf" srcId="{1117D178-CC0D-440B-B877-413B679152B0}" destId="{C157557F-933D-4097-AE1C-E3358B0865A3}" srcOrd="0" destOrd="0" presId="urn:microsoft.com/office/officeart/2005/8/layout/process4"/>
    <dgm:cxn modelId="{A25AF356-CA34-476B-8873-1C0AFDB08680}" srcId="{413D4A25-214E-46E3-BBAA-6C90E65602C9}" destId="{20E2F634-60E7-4A39-82C2-384F62F61277}" srcOrd="1" destOrd="0" parTransId="{30057791-B217-4EB9-8D11-9A659D84156F}" sibTransId="{7EF35405-A816-4302-B4C8-E10C4D6039BE}"/>
    <dgm:cxn modelId="{4D522B85-551F-4B83-B4FD-8197487F0D2B}" srcId="{413D4A25-214E-46E3-BBAA-6C90E65602C9}" destId="{1117D178-CC0D-440B-B877-413B679152B0}" srcOrd="0" destOrd="0" parTransId="{FEA744EC-FE91-4F2D-BDDA-C27E8682AE03}" sibTransId="{0FF25A15-47BC-4EBE-AE94-13BB19C630DF}"/>
    <dgm:cxn modelId="{FB39CD8D-7E64-4B3D-A5EE-5629A428C881}" srcId="{20E2F634-60E7-4A39-82C2-384F62F61277}" destId="{6B6558AF-6416-4313-964A-CA3190066742}" srcOrd="1" destOrd="0" parTransId="{9DA3FC2C-D323-47F7-9ADE-ABD9A8DEE8FF}" sibTransId="{97E0BC91-353D-475C-A91A-71AFC2C25FF4}"/>
    <dgm:cxn modelId="{5543DF94-9D9B-40B1-86F4-B61AF91EE508}" type="presOf" srcId="{85E7C510-9B5B-48A9-8A99-9180C0933337}" destId="{B67A066C-EB16-4422-911B-1DC89A47C4B8}" srcOrd="0" destOrd="0" presId="urn:microsoft.com/office/officeart/2005/8/layout/process4"/>
    <dgm:cxn modelId="{11890A9A-379E-4FB3-8639-981806E51E4A}" type="presOf" srcId="{5D3C845F-C14E-4E4C-AD09-8E8B91A860EC}" destId="{B6F1B6C4-2883-42DA-B16C-77F13BA467DF}" srcOrd="0" destOrd="0" presId="urn:microsoft.com/office/officeart/2005/8/layout/process4"/>
    <dgm:cxn modelId="{AD8396A8-3EEC-4EC7-9008-BF20B14FDADF}" type="presOf" srcId="{7B0E558B-DD1F-4938-A4D5-765FA23EC70D}" destId="{784303DD-4F0E-4686-91CE-022F4DF04AC1}" srcOrd="0" destOrd="0" presId="urn:microsoft.com/office/officeart/2005/8/layout/process4"/>
    <dgm:cxn modelId="{FDE4F7C5-6169-43F8-B51D-9297B9197717}" type="presOf" srcId="{BAB74AB3-DB91-4F15-B73D-67EA20AA193F}" destId="{5E407A12-D4A7-4981-A661-D00CECADED97}" srcOrd="0" destOrd="0" presId="urn:microsoft.com/office/officeart/2005/8/layout/process4"/>
    <dgm:cxn modelId="{FCF248F2-DA4B-4D44-B2AD-04292E2BDAA3}" type="presOf" srcId="{6B6558AF-6416-4313-964A-CA3190066742}" destId="{17848FE2-A3B8-432B-B5C9-E111D6279C23}" srcOrd="0" destOrd="0" presId="urn:microsoft.com/office/officeart/2005/8/layout/process4"/>
    <dgm:cxn modelId="{E8D02CCC-8DD7-4A1C-BF9E-61EEAE4679FE}" type="presParOf" srcId="{119161F6-AA1B-47D1-906C-C7AE8AB827F8}" destId="{F1B7151E-B48B-4D3C-8627-291FA6B9509F}" srcOrd="0" destOrd="0" presId="urn:microsoft.com/office/officeart/2005/8/layout/process4"/>
    <dgm:cxn modelId="{7500F3EE-B975-4670-ADE1-5CA179EEC7F0}" type="presParOf" srcId="{F1B7151E-B48B-4D3C-8627-291FA6B9509F}" destId="{F92DB84F-8DE3-40BD-AF95-C8BF1682B29E}" srcOrd="0" destOrd="0" presId="urn:microsoft.com/office/officeart/2005/8/layout/process4"/>
    <dgm:cxn modelId="{951EEE36-CACA-4643-9205-1C4A3A4F5103}" type="presParOf" srcId="{F1B7151E-B48B-4D3C-8627-291FA6B9509F}" destId="{FD84D93B-AD4F-45A5-9B81-D025B8ECD45A}" srcOrd="1" destOrd="0" presId="urn:microsoft.com/office/officeart/2005/8/layout/process4"/>
    <dgm:cxn modelId="{AC3B5410-9F7A-450B-B4F9-0B1C152ED111}" type="presParOf" srcId="{F1B7151E-B48B-4D3C-8627-291FA6B9509F}" destId="{15DBE885-E5CE-46DF-A127-B989DB1829D7}" srcOrd="2" destOrd="0" presId="urn:microsoft.com/office/officeart/2005/8/layout/process4"/>
    <dgm:cxn modelId="{1EA16FD0-7510-4CCA-8A3A-E7996C69AD5B}" type="presParOf" srcId="{15DBE885-E5CE-46DF-A127-B989DB1829D7}" destId="{5E407A12-D4A7-4981-A661-D00CECADED97}" srcOrd="0" destOrd="0" presId="urn:microsoft.com/office/officeart/2005/8/layout/process4"/>
    <dgm:cxn modelId="{8BE3A67C-61F4-4D79-A90A-5DDE17392DEF}" type="presParOf" srcId="{15DBE885-E5CE-46DF-A127-B989DB1829D7}" destId="{C2B197B4-CD6F-4FBB-B7A4-867B383D78EE}" srcOrd="1" destOrd="0" presId="urn:microsoft.com/office/officeart/2005/8/layout/process4"/>
    <dgm:cxn modelId="{B275F1B6-FD5B-43D8-BA88-44C24C292424}" type="presParOf" srcId="{119161F6-AA1B-47D1-906C-C7AE8AB827F8}" destId="{FBE4BF54-30D5-4EF5-83CC-48F01D28F920}" srcOrd="1" destOrd="0" presId="urn:microsoft.com/office/officeart/2005/8/layout/process4"/>
    <dgm:cxn modelId="{B1157FF7-90F0-40F2-A67A-11689A70EEF4}" type="presParOf" srcId="{119161F6-AA1B-47D1-906C-C7AE8AB827F8}" destId="{78168663-B9D9-42B4-B811-2788B54B194E}" srcOrd="2" destOrd="0" presId="urn:microsoft.com/office/officeart/2005/8/layout/process4"/>
    <dgm:cxn modelId="{0CA12887-20C8-4613-B4F2-10866DF38DB6}" type="presParOf" srcId="{78168663-B9D9-42B4-B811-2788B54B194E}" destId="{AD7ED7E1-F85E-4190-8DCE-137096FA6C66}" srcOrd="0" destOrd="0" presId="urn:microsoft.com/office/officeart/2005/8/layout/process4"/>
    <dgm:cxn modelId="{C733DC9D-598F-44DF-BDEB-04F50B31A187}" type="presParOf" srcId="{78168663-B9D9-42B4-B811-2788B54B194E}" destId="{2F89CF64-E37D-4989-835D-89F48E1DC1F9}" srcOrd="1" destOrd="0" presId="urn:microsoft.com/office/officeart/2005/8/layout/process4"/>
    <dgm:cxn modelId="{6E0DA41D-DC1F-4328-B8F0-4222416664D4}" type="presParOf" srcId="{78168663-B9D9-42B4-B811-2788B54B194E}" destId="{C75AC6A2-12FD-41F0-9DE7-26932F2B1854}" srcOrd="2" destOrd="0" presId="urn:microsoft.com/office/officeart/2005/8/layout/process4"/>
    <dgm:cxn modelId="{2C5AF5F8-5E96-458C-9395-18335A9D2684}" type="presParOf" srcId="{C75AC6A2-12FD-41F0-9DE7-26932F2B1854}" destId="{B67A066C-EB16-4422-911B-1DC89A47C4B8}" srcOrd="0" destOrd="0" presId="urn:microsoft.com/office/officeart/2005/8/layout/process4"/>
    <dgm:cxn modelId="{29117622-AAD9-40AF-BBE1-E1A27B74436B}" type="presParOf" srcId="{C75AC6A2-12FD-41F0-9DE7-26932F2B1854}" destId="{17848FE2-A3B8-432B-B5C9-E111D6279C23}" srcOrd="1" destOrd="0" presId="urn:microsoft.com/office/officeart/2005/8/layout/process4"/>
    <dgm:cxn modelId="{1F346A71-109F-4B2C-BB8B-B78C7B887BF4}" type="presParOf" srcId="{119161F6-AA1B-47D1-906C-C7AE8AB827F8}" destId="{5F101DB4-1804-4A20-992A-EBD11F44F822}" srcOrd="3" destOrd="0" presId="urn:microsoft.com/office/officeart/2005/8/layout/process4"/>
    <dgm:cxn modelId="{5F312084-1367-4D83-8991-7DF224E8208E}" type="presParOf" srcId="{119161F6-AA1B-47D1-906C-C7AE8AB827F8}" destId="{2343636D-78C6-4926-A7B8-27D9315EFB96}" srcOrd="4" destOrd="0" presId="urn:microsoft.com/office/officeart/2005/8/layout/process4"/>
    <dgm:cxn modelId="{1289D64A-C23B-4D75-AC9C-E925309CC973}" type="presParOf" srcId="{2343636D-78C6-4926-A7B8-27D9315EFB96}" destId="{C157557F-933D-4097-AE1C-E3358B0865A3}" srcOrd="0" destOrd="0" presId="urn:microsoft.com/office/officeart/2005/8/layout/process4"/>
    <dgm:cxn modelId="{0D2082BC-2D13-424B-BD9D-EC43B52FF814}" type="presParOf" srcId="{2343636D-78C6-4926-A7B8-27D9315EFB96}" destId="{6ACA761F-4F81-40A3-8D3B-DD7B76CF0C00}" srcOrd="1" destOrd="0" presId="urn:microsoft.com/office/officeart/2005/8/layout/process4"/>
    <dgm:cxn modelId="{6905AA3C-258F-492E-8849-C34204ADFECB}" type="presParOf" srcId="{2343636D-78C6-4926-A7B8-27D9315EFB96}" destId="{C54AA3AC-D5E0-493A-9AFF-75706C756DB2}" srcOrd="2" destOrd="0" presId="urn:microsoft.com/office/officeart/2005/8/layout/process4"/>
    <dgm:cxn modelId="{8C69000C-DB25-48BF-9A10-EB77D30B3E58}" type="presParOf" srcId="{C54AA3AC-D5E0-493A-9AFF-75706C756DB2}" destId="{784303DD-4F0E-4686-91CE-022F4DF04AC1}" srcOrd="0" destOrd="0" presId="urn:microsoft.com/office/officeart/2005/8/layout/process4"/>
    <dgm:cxn modelId="{AD501725-778B-4F43-A30E-74F9B7F9D178}" type="presParOf" srcId="{C54AA3AC-D5E0-493A-9AFF-75706C756DB2}" destId="{B6F1B6C4-2883-42DA-B16C-77F13BA467D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4D93B-AD4F-45A5-9B81-D025B8ECD45A}">
      <dsp:nvSpPr>
        <dsp:cNvPr id="0" name=""/>
        <dsp:cNvSpPr/>
      </dsp:nvSpPr>
      <dsp:spPr>
        <a:xfrm>
          <a:off x="0" y="4078917"/>
          <a:ext cx="9731351" cy="13387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Edit podcast (Allow a couple of hours depending on quality of recording)/ create social media graphics for episode/write blog content</a:t>
          </a:r>
        </a:p>
      </dsp:txBody>
      <dsp:txXfrm>
        <a:off x="0" y="4078917"/>
        <a:ext cx="9731351" cy="722947"/>
      </dsp:txXfrm>
    </dsp:sp>
    <dsp:sp modelId="{5E407A12-D4A7-4981-A661-D00CECADED97}">
      <dsp:nvSpPr>
        <dsp:cNvPr id="0" name=""/>
        <dsp:cNvSpPr/>
      </dsp:nvSpPr>
      <dsp:spPr>
        <a:xfrm>
          <a:off x="0" y="4775089"/>
          <a:ext cx="4865675" cy="6158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ill Sans MT" panose="020B0502020104020203" pitchFamily="34" charset="0"/>
            </a:rPr>
            <a:t>Upload final audio file to host platform (ex: SoundCloud)</a:t>
          </a:r>
        </a:p>
      </dsp:txBody>
      <dsp:txXfrm>
        <a:off x="0" y="4775089"/>
        <a:ext cx="4865675" cy="615844"/>
      </dsp:txXfrm>
    </dsp:sp>
    <dsp:sp modelId="{C2B197B4-CD6F-4FBB-B7A4-867B383D78EE}">
      <dsp:nvSpPr>
        <dsp:cNvPr id="0" name=""/>
        <dsp:cNvSpPr/>
      </dsp:nvSpPr>
      <dsp:spPr>
        <a:xfrm>
          <a:off x="4865675" y="4775089"/>
          <a:ext cx="4865675" cy="6158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ill Sans MT" panose="020B0502020104020203" pitchFamily="34" charset="0"/>
            </a:rPr>
            <a:t>Share podcast episode via social media, website, newsletters</a:t>
          </a:r>
        </a:p>
      </dsp:txBody>
      <dsp:txXfrm>
        <a:off x="4865675" y="4775089"/>
        <a:ext cx="4865675" cy="615844"/>
      </dsp:txXfrm>
    </dsp:sp>
    <dsp:sp modelId="{2F89CF64-E37D-4989-835D-89F48E1DC1F9}">
      <dsp:nvSpPr>
        <dsp:cNvPr id="0" name=""/>
        <dsp:cNvSpPr/>
      </dsp:nvSpPr>
      <dsp:spPr>
        <a:xfrm rot="10800000">
          <a:off x="0" y="2039937"/>
          <a:ext cx="9731351" cy="2059061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Schedule recording platform/send advice on recording sound to any guests/send preliminary questions to any guests</a:t>
          </a:r>
        </a:p>
      </dsp:txBody>
      <dsp:txXfrm rot="-10800000">
        <a:off x="0" y="2039937"/>
        <a:ext cx="9731351" cy="722730"/>
      </dsp:txXfrm>
    </dsp:sp>
    <dsp:sp modelId="{B67A066C-EB16-4422-911B-1DC89A47C4B8}">
      <dsp:nvSpPr>
        <dsp:cNvPr id="0" name=""/>
        <dsp:cNvSpPr/>
      </dsp:nvSpPr>
      <dsp:spPr>
        <a:xfrm>
          <a:off x="3001" y="2762668"/>
          <a:ext cx="4289950" cy="6156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Finalize script bullet points/questions, write intro/outro (if not static)</a:t>
          </a:r>
        </a:p>
      </dsp:txBody>
      <dsp:txXfrm>
        <a:off x="3001" y="2762668"/>
        <a:ext cx="4289950" cy="615659"/>
      </dsp:txXfrm>
    </dsp:sp>
    <dsp:sp modelId="{17848FE2-A3B8-432B-B5C9-E111D6279C23}">
      <dsp:nvSpPr>
        <dsp:cNvPr id="0" name=""/>
        <dsp:cNvSpPr/>
      </dsp:nvSpPr>
      <dsp:spPr>
        <a:xfrm>
          <a:off x="4292952" y="2762668"/>
          <a:ext cx="5435396" cy="6156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ill Sans MT" panose="020B0502020104020203" pitchFamily="34" charset="0"/>
            </a:rPr>
            <a:t>Record podcast (daily: 15-20mins, weekly: max of 60 mins, monthly: max of 90 mins)</a:t>
          </a:r>
        </a:p>
      </dsp:txBody>
      <dsp:txXfrm>
        <a:off x="4292952" y="2762668"/>
        <a:ext cx="5435396" cy="615659"/>
      </dsp:txXfrm>
    </dsp:sp>
    <dsp:sp modelId="{6ACA761F-4F81-40A3-8D3B-DD7B76CF0C00}">
      <dsp:nvSpPr>
        <dsp:cNvPr id="0" name=""/>
        <dsp:cNvSpPr/>
      </dsp:nvSpPr>
      <dsp:spPr>
        <a:xfrm rot="10800000">
          <a:off x="0" y="0"/>
          <a:ext cx="9731351" cy="2059061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Brainstorm content, assign roles</a:t>
          </a:r>
        </a:p>
      </dsp:txBody>
      <dsp:txXfrm rot="-10800000">
        <a:off x="0" y="0"/>
        <a:ext cx="9731351" cy="722730"/>
      </dsp:txXfrm>
    </dsp:sp>
    <dsp:sp modelId="{784303DD-4F0E-4686-91CE-022F4DF04AC1}">
      <dsp:nvSpPr>
        <dsp:cNvPr id="0" name=""/>
        <dsp:cNvSpPr/>
      </dsp:nvSpPr>
      <dsp:spPr>
        <a:xfrm>
          <a:off x="3830" y="723688"/>
          <a:ext cx="4875178" cy="6156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Create schedule (include topic, guests, record date, publish date)</a:t>
          </a:r>
        </a:p>
      </dsp:txBody>
      <dsp:txXfrm>
        <a:off x="3830" y="723688"/>
        <a:ext cx="4875178" cy="615659"/>
      </dsp:txXfrm>
    </dsp:sp>
    <dsp:sp modelId="{B6F1B6C4-2883-42DA-B16C-77F13BA467DF}">
      <dsp:nvSpPr>
        <dsp:cNvPr id="0" name=""/>
        <dsp:cNvSpPr/>
      </dsp:nvSpPr>
      <dsp:spPr>
        <a:xfrm>
          <a:off x="4879009" y="723688"/>
          <a:ext cx="4848511" cy="6156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Invite guests/complete background research</a:t>
          </a:r>
        </a:p>
      </dsp:txBody>
      <dsp:txXfrm>
        <a:off x="4879009" y="723688"/>
        <a:ext cx="4848511" cy="61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8BCBCA-859E-4694-A437-0C831FC99F92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EA0FD2-2694-452B-9EA2-B2BE674F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[Kendall] – Welcome…. We’re so glad you’re here for today’s webinar, Episcopal Action on Asylum. This is the third in a three-part series called Love God, Love Neighbor: Episcopal Month of Action.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quickly go over some technology housekeeping before we introduce today’s presenters and panelists.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5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[Rushad]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[Rushad]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Allison: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BC35A-E116-914F-B427-0D768006B4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A0FD2-2694-452B-9EA2-B2BE674FCA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Allison – Agenda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4:01pm ET Housekeeping [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Kendall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Housekeeping slide</a:t>
            </a:r>
          </a:p>
          <a:p>
            <a:pPr lvl="1" rtl="0" fontAlgn="base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 speak and then toss to Rushad to talk about SCOTUS decision on DACA and advocacy for DREAM 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 speak and then toss to Rushad to talk about SCOTUS decision on DACA and advocacy for DREAM 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 speak and then toss to Rushad to talk about SCOTUS decision on DACA and advocacy for DREAM 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 speak and then toss to Rushad to talk about SCOTUS decision on DACA and advocacy for DREAM 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6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 speak and then toss to Rushad to talk about SCOTUS decision on DACA and advocacy for DREAM 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 speak and then toss to Rushad to talk about SCOTUS decision on DACA and advocacy for DREAM 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DE2C-7B4D-4EC6-9777-4E13C7CD2E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kmartin@episcopalchurch.org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043B5C-557B-45E2-9F1F-89F6151D1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B0A0DD-D5E2-4155-873F-B4F30760CA08}"/>
              </a:ext>
            </a:extLst>
          </p:cNvPr>
          <p:cNvSpPr/>
          <p:nvPr/>
        </p:nvSpPr>
        <p:spPr>
          <a:xfrm>
            <a:off x="306779" y="304701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DEF021C-E57A-4047-B853-84C06BF9A7DC}"/>
              </a:ext>
            </a:extLst>
          </p:cNvPr>
          <p:cNvSpPr txBox="1">
            <a:spLocks/>
          </p:cNvSpPr>
          <p:nvPr/>
        </p:nvSpPr>
        <p:spPr>
          <a:xfrm>
            <a:off x="838200" y="3188039"/>
            <a:ext cx="10515600" cy="117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8000" b="1" dirty="0">
                <a:solidFill>
                  <a:schemeClr val="bg1"/>
                </a:solidFill>
                <a:latin typeface="Gill Sans MT"/>
              </a:rPr>
              <a:t>Podcasting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500" dirty="0">
                <a:solidFill>
                  <a:schemeClr val="bg1"/>
                </a:solidFill>
                <a:latin typeface="Gill Sans MT"/>
              </a:rPr>
              <a:t>Episcopal Communicator’s Conference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4500" i="1" dirty="0">
                <a:solidFill>
                  <a:schemeClr val="bg1"/>
                </a:solidFill>
                <a:latin typeface="Gill Sans MT"/>
                <a:cs typeface="Calibri Light"/>
              </a:rPr>
              <a:t>Tuesday, August 4, 2020 | 1-2pm ET</a:t>
            </a:r>
            <a:endParaRPr lang="en-US" sz="4500" i="1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41616-262F-4E62-ADD9-220E49F96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63" y="4865735"/>
            <a:ext cx="6019508" cy="15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304701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E4883-244F-4EE0-825E-DE5572B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4"/>
            <a:ext cx="10515600" cy="10244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Recommended Products &amp;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EA72E-B7DA-4EC0-BB29-5235FC54B06A}"/>
              </a:ext>
            </a:extLst>
          </p:cNvPr>
          <p:cNvSpPr txBox="1"/>
          <p:nvPr/>
        </p:nvSpPr>
        <p:spPr>
          <a:xfrm>
            <a:off x="524128" y="877464"/>
            <a:ext cx="791750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Gear: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Low-end microphone: Snowball plus pop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High-end microphone: Rode </a:t>
            </a:r>
            <a:r>
              <a:rPr lang="en-US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Procaster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Broadcast Dynamic Vocal Microphone with Rode Studio Microphone Boom Arm and Rode Shock Mount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Low-end “traveling” recorder: Smartphone with plug-in 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High-end “traveling” recording: Zoom H5 Four-Track Portable Recorder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Headphones: Studio Monitoring (Bose, Audio-</a:t>
            </a:r>
            <a:r>
              <a:rPr lang="en-US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Technica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, Shure)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Recording: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Squadcast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Zencastr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Zoom/Skype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Editing: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Audacity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Garageband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Alitu</a:t>
            </a:r>
          </a:p>
          <a:p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97A57-9BCA-4F4A-8FB8-0313E4C3C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7176" y="2191947"/>
            <a:ext cx="4888490" cy="30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256327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5E4883-244F-4EE0-825E-DE5572B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4"/>
            <a:ext cx="10515600" cy="10244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Recommended Products &amp;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9BB7A-CA14-44E6-B4B5-ADEA5002A3FC}"/>
              </a:ext>
            </a:extLst>
          </p:cNvPr>
          <p:cNvSpPr txBox="1"/>
          <p:nvPr/>
        </p:nvSpPr>
        <p:spPr>
          <a:xfrm>
            <a:off x="7102404" y="1410874"/>
            <a:ext cx="4571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Music: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Incompetech.com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Audiojungle.net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Freemusicarchive.com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Themesong.studio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Channels: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SoundCloud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iTunes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Spotify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Google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Stitcher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C9ABF-E338-423B-80FA-2C9411EA0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4" y="1430842"/>
            <a:ext cx="5349389" cy="44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AE9F7-C7E1-41B4-851F-CCC17D2160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0C4C1-381F-4FA6-9F75-92583CE350D3}"/>
              </a:ext>
            </a:extLst>
          </p:cNvPr>
          <p:cNvSpPr/>
          <p:nvPr/>
        </p:nvSpPr>
        <p:spPr>
          <a:xfrm>
            <a:off x="300842" y="258288"/>
            <a:ext cx="11590316" cy="6341423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A65AC5-3602-4E99-9359-FB6FBEF78AEB}"/>
              </a:ext>
            </a:extLst>
          </p:cNvPr>
          <p:cNvSpPr txBox="1">
            <a:spLocks/>
          </p:cNvSpPr>
          <p:nvPr/>
        </p:nvSpPr>
        <p:spPr>
          <a:xfrm>
            <a:off x="3521281" y="2599072"/>
            <a:ext cx="5149438" cy="16272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07909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A4C08-86BC-45D8-8E81-B4DF408B1685}"/>
              </a:ext>
            </a:extLst>
          </p:cNvPr>
          <p:cNvSpPr txBox="1"/>
          <p:nvPr/>
        </p:nvSpPr>
        <p:spPr>
          <a:xfrm>
            <a:off x="2096218" y="307223"/>
            <a:ext cx="78867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Episcopal Migration Ministries 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episcopalmigrationministries.org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Social Media: @EMMRefugees</a:t>
            </a:r>
          </a:p>
          <a:p>
            <a:pPr algn="ctr"/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Subscribe to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Hometown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 on Apple Podcasts, Google Play, Stitcher, SoundCloud, and Spotify. </a:t>
            </a:r>
          </a:p>
          <a:p>
            <a:pPr algn="ct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Contact: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Kendall Martin,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kmartin@episcopalchurch.org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Allison Duvall,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aduvall@episcopalchurch.org</a:t>
            </a:r>
          </a:p>
          <a:p>
            <a:pPr algn="ct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  <a:p>
            <a:pPr algn="ct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  <a:p>
            <a:pPr algn="ctr"/>
            <a:endParaRPr lang="en-US" sz="3000" dirty="0">
              <a:solidFill>
                <a:srgbClr val="7F7F7F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A3A474-9687-4176-811B-25A3E30F2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8" y="111855"/>
            <a:ext cx="2199023" cy="2199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CB267-0BAA-4EB9-9EFB-08B3F81337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93" r="13715"/>
          <a:stretch/>
        </p:blipFill>
        <p:spPr>
          <a:xfrm>
            <a:off x="1524000" y="5794514"/>
            <a:ext cx="9144001" cy="1063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60CA8F-A19F-4203-BA44-626DC1A889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5"/>
          <a:stretch/>
        </p:blipFill>
        <p:spPr>
          <a:xfrm>
            <a:off x="9349339" y="5881980"/>
            <a:ext cx="1482291" cy="888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72B5E-D0BB-4E32-91FB-40B413598B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4"/>
          <a:stretch/>
        </p:blipFill>
        <p:spPr>
          <a:xfrm>
            <a:off x="0" y="5360517"/>
            <a:ext cx="12235892" cy="14974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B93381-41D9-4226-9085-8BFFE2A60543}"/>
              </a:ext>
            </a:extLst>
          </p:cNvPr>
          <p:cNvSpPr txBox="1">
            <a:spLocks/>
          </p:cNvSpPr>
          <p:nvPr/>
        </p:nvSpPr>
        <p:spPr>
          <a:xfrm>
            <a:off x="6806465" y="5989035"/>
            <a:ext cx="7886700" cy="748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Gill Sans MT" panose="020B0502020104020203" pitchFamily="34" charset="0"/>
              </a:rPr>
              <a:t>Thank you for joining us!</a:t>
            </a:r>
            <a:endParaRPr lang="en-US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477A0-01C0-4F16-AEB0-064987B4A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918" y="87469"/>
            <a:ext cx="2089814" cy="22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20570" y="265043"/>
            <a:ext cx="11578442" cy="6321287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4B8C-CEC6-4C1C-88CC-12676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98" y="104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Agenda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C1888F-9698-48A5-AB12-5E21DA1CC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80" y="1209259"/>
            <a:ext cx="11245932" cy="41744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Intro to EMM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Podcast 101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Who is listening?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Churches and Nonprofits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Getting Started: Questions to Ask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What do I need?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Process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Recommended Resources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500" i="1" dirty="0">
                <a:solidFill>
                  <a:schemeClr val="bg1"/>
                </a:solidFill>
                <a:latin typeface="Gill Sans MT"/>
                <a:cs typeface="Times New Roman"/>
              </a:rPr>
              <a:t>Q &amp; A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5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FED89-1E05-4330-9C81-861E56497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5" y="1264691"/>
            <a:ext cx="5630840" cy="47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5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206703"/>
            <a:ext cx="11578442" cy="6406446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data:image/jpg;base64,%20/9j/4AAQSkZJRgABAQEAYABgAAD/2wBDAAUDBAQEAwUEBAQFBQUGBwwIBwcHBw8LCwkMEQ8SEhEPERETFhwXExQaFRERGCEYGh0dHx8fExciJCIeJBweHx7/2wBDAQUFBQcGBw4ICA4eFBEUHh4eHh4eHh4eHh4eHh4eHh4eHh4eHh4eHh4eHh4eHh4eHh4eHh4eHh4eHh4eHh4eHh7/wAARCAHdAU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hijkmlWKJGd3IVVUZJJ7Ct//AIQXxp/0Ketf+Ab/AOFVfBP/ACOWi/8AX/D/AOhivuL9pf41at8KdU0i107SLXUFv4XkYzOy7CpxxivcrVpxkoxV7nPGKaufE/8Awg3jT/oU9a/8A3/wpf8AhBfGn/Qp61/4Bv8A4V71/wANieJ/+hT0v/v89H/DYfij/oU9L/7/AD1PtMR/IPlj3PBf+EF8af8AQp61/wCAb/4Uf8IL41/6FPWv/AN/8K96/wCGxPE3/Qp6X/3+ekP7Yvif/oUtL/7/AD0e0r/yByR7ngv/AAgvjT/oU9a/8A3/AMKX/hBfGn/Qp61/4Bv/AIV7yP2xPFHfwlpY/wC2z0g/bG8Uf9Clpf8A3+ej2lf+UOWPc8H/AOEF8af9CnrX/gG/+FJ/wgvjT/oU9a/8A3/wr3lf2xvE5H/Io6X/AN/npP8AhsbxRjjwjpX/AH+ej2mI/lDlj3PB/wDhBvGn/Qp61/4Bv/hS/wDCC+NP+hT1r/wDf/Cvd/8AhsXxTj/kUtK/7/PR/wANjeKP+hR0r/v+9HtMR/IHLHueEf8ACC+Nf+hT1v8A8A3/AMKT/hBfGv8A0Ket/wDgG/8AhXvH/DY/if8A6FHS/wDv89H/AA2P4n/6FLSv+/z0e0xH8ocse54R/wAIL41/6FPWv/AN/wDCj/hBfGn/AEKetf8AgG/+Fe7/APDY3ifv4T0of9tnpP8AhsfxR/0KOlf9/npe1r/yByx7nhP/AAgvjT/oU9a/8A3/AMKP+EF8af8AQp61/wCAb/4V7t/w2R4o/wChR0r/AL/PSf8ADZHij/oUtK/7/vR7XEfyIVo9zwr/AIQXxp/0Ketf+Ab/AOFH/CC+NP8AoU9a/wDAN/8ACvdf+GyPFH/Qo6V/3/el/wCGyPFH/QpaV/3+ej2uI/kC0e54T/wgvjT/AKFPWv8AwDf/AAo/4QXxp/0Ketf+Ab/4V7qP2yPFH/QpaV/3+egftkeKP+hR0v8A7/PR7XEfyILR7nhX/CC+NP8AoU9a/wDAN/8ACk/4Qbxp/wBCnrX/AIBv/hXu3/DZHij/AKFLSv8Av+9L/wANj+KP+hS0r/v+9Hta/wDIFo9zwn/hBfGv/Qp61/4Bv/hR/wAIL40/6FPWv/AN/wDCvdz+2N4oz/yKWlf9/npD+2P4oH/Mo6X/AN/np+0r/wAoWj3PCf8AhBfGn/Qp61/4Bv8A4Un/AAgvjT/oU9a/8A3/AMK93/4bI8T/APQpaV/3+egftj+KO/hHS/8Av89HtMR/IFo9zwj/AIQbxp/0Ketf+Ab/AOFH/CC+NP8AoU9a/wDAN/8ACveP+GyPE3/QpaX/AN/no/4bH8T9vCOl/wDf56PaYj+ULR7nhH/CC+Nf+hT1r/wDf/Cj/hBfGv8A0Ketf+Ab/wCFe7/8NjeKP+hS0r/v89H/AA2N4o/6FLS/+/z0e0r/AMqHyx7nhH/CC+Nf+hT1r/wDf/Ck/wCEF8af9CnrX/gG/wDhXvI/bG8Uf9ClpX/f56T/AIbG8Uf9Cjpf/f56PaV/5Q5Y9zwf/hBvGn/Qp61/4Bv/AIUf8IN40/6FPWv/AADf/CveR+2N4o/6FLSv+/z0L+2L4oP/ADKWl/8Af56PaYj+QOWPc8H/AOEF8af9CnrX/gG/+FH/AAgvjT/oU9a/8A3/AMK94/4bF8UZ/wCRT0v/AL/PR/w2N4n/AOhR0v8A7/PR7Sv/ACByx7ng3/CC+Nf+hT1v/wAA3/wo/wCEF8a/9CnrX/gG/wDhXvI/bG8T9/CWlD/tu9evfs0fGzVvitq2r2eoaPaWCWEKSK0Ds24s2MHNROvWhHmcRqEX1PgmWOSGVopUZJEYqysMEEdjRWv46/5HbW/+v+b/ANDNFdsXdJmT3E8E/wDI5aL/ANf8P/oYr6N/4KFY/wCEh8K5/wCfWb/0IV84+Cv+Ry0X/r/h/wDQxX0d/wAFCefEPhX/AK9Zv/QhXLV/jw+ZpH4WfLJ46U+ONpJFjjVndiAqqMkk9gKbToZJYZUlhd45EYMjqcMpHQg11sRrnwj4o25PhvWcdT/oMvH/AI7VGz0jUryCee10+7nit/8AXPFCzLHxn5iBgfjX29q+sasf2LRrQ1O8GpHSUc3YmPmlvMAJ3deleM/sN3E9x8UtS0ie4lksLvS5Wnty5McjZUZYdCcEjPvXFHEycJStsU0rpHzywGRitKw0DW9Utjc6fo+oXcAJBkgtnkUEdRlQRXbftFfD2T4d/Ei80uCMjS7km5098ceWx+5n1U8fTFbfwR1zXNP+F/xHisNXvrVLbTIpoFimZRG7SgMy+hI4Jradb92pxElrY8eZdrFWBDDgg1Lp2n3upXi2en2lxd3DAlYoIi7HHXgc1FIzO+52LMxySTkk+tdR8LfFSeEPEc+rt9oEhsbi3he3OHSSRCqsD2wTWk21G6WokVU8E+L2yB4W1w/TT5f/AImo7rwb4stbWS6uvDesQwRLueR7GRVUepJHFfWH7CPiLxDr9v4n/t/XNR1QwNCIzdXDS7Mg5xk8V4dcfE/WNP8AFHjOw1vWNb1LT722vrG3t3umZIndsI21jgAYNcka9VycbbFNJHCL4I8YGMuvhbXCpGQRYS4I9fu1Q0zw7r2q+cum6LqN75DbJvItnfy29G2jg+1fbPh3WNWX9iqTWG1O8/tFNImZbozMZQQ5AIbr0rxz9hTU9Rb4uXlm19cm3ubCSeeMyErJJkfOw7nk81McTNwlK2wOJ4XceF/EVtfwWNxoOpxXVxnyYXtJA8mOu1SMnHtVv/hBfGRxjwrrp/7h8v8A8TXsX7Teva3bftPR/ZtWvIPsU1qlrsmI8kOE37fTdk59a9e/bp1/XPD3g3w/NoesX+mSy3zI72s7Rsy7DwSKPrM/dSW4lFWZ8aaz4X8R6RafadU0HVLGDcF8y4tJEXJ6DJGKxu3rXoEvxI1bUvhxr3hrxJrOr6tc3tzbTWb3M5lSIR7t4yTxnIrz/t3rppuTupENLoTWNpdX12lrZ201zO/3Y4ULs30A5NO1CzutPu3tL21ntp0+9HNGUZfqDzWh4J1G/wBK8WaXfaZeTWl1HdRhJYm2sAWAPP04r61/bY+GP9reGrb4haTblr6xhVNSCDmSHAw/uVJ59qipW5JqL2ZSjdXPjiytbi9uY7a0t5biZzhI4kLMx9gOTT9R0++0648i/s7i0lI3BJomRseuCBWv8ONRvtL8daLeaddSWtyl5GqyRnDAMwBH4gkV037SWqahqfxo8RrqF5Lci0u2t7cSHPlRgAhR7cmqdR+05egraXOFsNM1HUA5sLG6utmN3kws+M+uBxUN5bXFncNb3cElvKuMpIhVhn2NfQX7E2pSaN4k13Vr7UJbfQreGFJ4gBsknlkCR59x/WtH9vrw0tj420bxNDGBHqNoYZSBx5kR4/Ha36Vn9YarezaK5NLnzdZWl1eTCG0t5Z5cEhI0LNj6CmTxywTNDPG8cinDKwIIPuDXZ/ArV9T0j4seHZdMu5bZ7i+it5tmPnjZsMpz2Ne1/t0/Dgabrlt4+0y322t8RBfhBgLKPut/wID8xVyr8tVQfUVrxuj5ePFTyWl1GsbPbTBZMbCUIDZ9PWup+Dvg6bx38RtH8NxK3l3Ewa5YfwQry5/IfqK91/bj1bUfDviPwpo2jXH2TT7S0FzBAsa7VljICN05wPwpVK7jUUFuCjpc+Z20rUl/5cbkemYW/wAKUaRqp/5h12f+2Lf4V95fFbxPrOk/swQeLLC6WDWWtLSQ3IiQnc7LuOCMc5NfKVl8ePict5BJdeKp2gEimRRbRcrnkcL6VnTr1JptLYtxSPL5Y3ilaKVGjdTgqwwQfpTece9dZ8X/ABBp/ir4ma54h0sSLZXs4kiEi7WxtA5HbkVyddUG3FNkE1lbXN5OIbW3lnkPRY0LE/gKvt4f1zPOj6gPrbP/AIV9cfsbaZp+kfAvXfGMFlA+rGa5HnOuTtiQFVz2GSTXi/g/9oL4nt4u024vte+1Ws93GJrVoIxGUZgCowMjg+tczrVJSkorYqyPHpY5YZDHIjo4OCpBBz9Kv/2LrGATpd6B/wBe7/4V9Vft46FpdtpnhjxRZWcFtqUlw0Uk0aANIu0Ou71wR3r0Hwv4k1uX9kY+LJb4ya2ujzTi7aNdwdS2DjGOMDtUvFvkUktx8up8J/2PquCTpt4ABk5gb/CqBPGeRXs3gb4/eMofElrJ4t166vdH2utzBHbRZcFCB0UHqfWvH7l0luZZFztaRmGfQnNdNOVRu0kQ/Ih4I5FfUv8AwTzx/wAJN4qx0+yQ/wDoZr5cI4r6j/4J6ceJfFQ/6dIf/QzWeL/hMcd0fO3jn/kddb/7CE3/AKGaKPHP/I663/2EJv8A0M0V0Q+FEPcb4K/5HLRf+v6H/wBDFfRv/BQsZ8ReFf8Ar1m/9DFfOXgr/kctF/6/of8A0MV9Hf8ABQn/AJGLwr/16Tf+hCuar/Hh8y4/Cz5ZGfWl7UUhNdZNj7bvgf8AhhIBuv8AY6/+jRXz9+zFqF3pPirxFqVhIYrm18NXs8TgdGUKR+or6D1LI/YUH/YHT/0YK+df2eMnUfGPt4Tv/wD0EV5lH+HP1NJdD6K8fWNj+0B+zva+JNMij/t2wjMyIOWSZB+9iPsw6fhXzr8JFZPhn8UN6sjLpMAIIwQfOHFdL+xr8R/+ES8c/wDCN6lPt0jWysQ3niK4/gb8fun8K9J+Mfw5/wCEM034pazYwhdI1vTYJYwOkc3nDev581Mr0r0ntuh76nx/xTCOeuKcOlNxlsV6pmfXP/BPPi28W/8AXSD+Rr5f8dkHxtrRHQ6hP/6MNfUH/BPT/j08Xf8AXSH/ANBNfLnjRt3jHWD/ANP03/oZrhofx5jlsj7W8F6Tea1+xZDpGn+Ubq70iVIhLIEXJkbqx4FcH+yL8L/F3g/4pyarrUOnraHT5It1vfxzHcSMcKc9q6yEtH+wduXg/wBiv/6MNeRfsHs3/C5rhdzf8gqXjJx95a5IqXs52ehp1RmftPfN+1Fcq3/P5Zj9Er3/APbT8GeIvGfhjQbTw7ZxXUtvevJIHuEiwNhA+8RmvAf2il839qq4Q5x/aVmp/wDIdet/8FCZHTwz4XVXdN17LkqxH/LOrs+amkT0Z8yfFXwLceAdT0zTb24Ml3dafHdTpwRE7ZygI4IGOtcaeK1fEPiHVdfFgNUuFm+w2qWkBCBSIl6A46nnrWUtejTUkve3M5WuaHhlQ3iLTV7m7h/9DFfengL4gW+p/Fvxh8K/ELRzR/esFlPEkTRgPF74zn6GvhDwgA3ivSF9b6H/ANDFei/HjWtQ8P8A7Susa5pUzQ3tjfxywsD3Cjg+xHB9jXJiKftJqPkVB2Vx/wATvhzcfDj452GlCNv7LudQhn06U/xxGRflz6r0P4Vznx+5+NXi3/sJSfyFfYuu6bpPx5+GHhzxXpCxrqllcxXUQJ5jkVh5sLH3wf0NfHfx4RpfjZ4sijGZH1WRVA9TgCow9RynrukOS0N5nk8M/s2WPlt5V74l1s3OejeTbAbPw3nNe/8A7QyxfEb9lTSPGECiS4s4oL4kdRkbJR+pz9K4D4qfDOHVrbwxocfjzwlpEWiaPFbPa314UlWZhvclQOOTXsfwH8Mxf8KO1b4f3XiPRNfUC4jWXTLjzVjjlBIU+hBLYrKco2U763KXY+LvhAP+Lr+FffVrf/0KvuzTtV0n4w+F/GvgfVliF3YXs1jMq/w4JMUq/p+INfD/AMMbGfTvjV4d065yJrXXYoJAeu5ZNp/lXoHhv4hy/D79qTXtWmkP9m3OrTWt+mePLZ/v/wDATz+dbYiDqSvHe1yYuysd1+zt4buPhX4otItct1TxBr2stpNojrylpESZZR7MwUA1kf8ABQkf8V14eP8A1DZf/QxUNv4+Xx/+2RoOp2sxk0y11BbWw9DGoOWH+8cn8qsf8FCRnx14e/7Bkv8A6GKypqXt4uW7Kex698S9B1bxH+yVY6PodjJe30thZGOFCAzAFSevtXyV4m+Efi7wx4CuPFXiKzbS1ivIrWO1mALyBx98EEgAYr6o+Ns89p+yBZy208sMgsrEB43Kkcr3FfG7+Mtek8HXHhSe9afT7i7S7fzSXcOgwMMTwParwvPZ8vcU7HOdPr3zR9KXb+QpCvHWvTIPtz9ldcfsna0fWTUCf++BXxj4W/5Dek/9fUH/AKGtfaH7L42fsmax/vaj/wCg18X+F/8AkM6UewuoP/Q1rgoP3qhb2R9gft9H/igfCi+t43/ouum+H2mX2rfsWwaXptu1xeXWhzRwxLjLsWfA5rmf2+P+RB8KNzj7Y3/osV0HhSWSH9h8SwyPHIugTlWRiCDluhFcv/LmPqV9o+VfFPwm8UeFPAJ8UeJLSXTH+3JaR2koBZwVJ37gSAMjGK4AVvz+M/EF14MfwrdXjXFg94t5mUl5BIFwAGJ6Y7VgYr1aXPb3zLQG619Sf8E9P+Rl8Vf9ekP/AKGa+Wh1r6m/4J6j/ipPFX/XpD/6Gazxf8JhD4j508c/8jrrf/X/ADf+hmijxz/yOut/9f8AN/6GaK3h8KJe43wV/wAjlov/AF/Q/wDoYr6O/wCChX/Iw+FT/wBOs3/oYr5x8Ff8jlov/X9D/wChivo7/goV/wAjD4V/69Zv/QxXPU/jw+ZcfhZ8tjk1JbW811cxW0ChpJXEaAkDLE4HJqM8e9A6+9dJFz7p1XS7iT9koeDo57JtcGlrEbQXce7eHBIznHSvn39mfw/qV3J4zniW3CtoN1p6eZOiZncDagyec46145503/PWT/vo02OSRBtjkdM9drEVywwzjFxvuW5XJJY7jT75onzFc20m0kHJR1PqPQivrzV/iTa+Pv2QNalurmMazZwR2t7Gzjc7K64cDvuHNfHxOe4z3pyySKjKJGCtjcAeD9fWtKtBVLN7oE2iJuoop2Oc009a3EfYf7B+n3Gj+Gtd1XUWt7a01J4zaO86AyBQQeM5HPrXzF8RdA1XSfH+o6Zf26x3c100kaq6sGDudvIOOc1zsVxcRLtjuJUX0VyB/OmSSSSNud2dv7zMSfzrnp0XGcpX3G3ofdk+gakn7IP/AAh223OuLpBja0Fym7dvJxnOOleNfsK6bdx/E3UdYlWOOytrJ7aWV5FG2QsMLgnnoa+fWvbwj/j8uf8Av63+NRwz3EBPk3EsRPXY5XP5VksK1CUb7j5up9C/GbwvrmoftYwPBYiSO/voLm1YSriSGPZvbOeMYPX0r1b9tPwnr/jjR/Dtv4Vsl1OS2upHmEc6DYpTAPJr4na7vDMkzXlwZEHyuZW3D6HNP/tLUcE/2heH/tu3+NH1aacWnsHMehax8JtX8MfDPW9e8WaXLYX0N3bRWAM6kOrbt+QpOegry/tVme9vJ49lxeXMqddryswz64JqN4Zo0jeSKRFkXdGzKQHGcZB7jINb04yV+Z7kuxv/AAu0i+1r4g6Jp+m25uLhryNwoYDhWBY8+wNdp+1boupaZ8aNZvL63MNvqEgmtH3AiVAAMjHuK8rgmmt51lglkidTw8bFWH0IqW7urq8YSXV1PcMBgGVyxA9OaTpv2imF9LHvH7GPxM/4RTxufCuqXG3SNacLGXb5Ybj+FvbcPlP4VHZeDL7xp+1jrKwWpn06y1xri+kDABI1YHv6kAV4GCyurIxDAggjgg1bt9S1CCaSeC+uopZPvukzBn+pB5rKWHfM5Re4+bodF8ZP7Wk+KPiGbW7V7W9lvpHaJ8ZVSflHH+zivaP2A7zUbfx5rdnFbu2nT2Km4kHCxSK2Y8/UbxXzhcTT3MzTXEsk0rfed2LMfqTU1hf6hYM7WF/c2jOAGMMrJnHrg81cqHNT5AT1ufSPjf4Y+INO/ay07UdO0qSXSr/V476GZCNuBhpe/bBP41478etE1TRPix4gTVbRrZrq9luYdxB3xMx2sMdjXMPrmttKkjazqLyR52Mbl8rnrg54qpfXV3fS+deXU9xLjG+Vy7Y9MmilRlCSbfSwN3PTf2VdE1TVPjToV3YWjzQadcrcXcgIAij5G459zXrH7e3h/WNS8T+GtQsbNp7aWFrJJEYHM7sNqY9TXy3Y3t9YsWsry4tnYYZoZChI+oqa51XVboJ9q1O9mEbbk8ydm2t6jJ4PvSlQbqc9wUtLH3n8XvCuva1+zNb+FtLsftGsLa2iG1DqGDIV3Dk44wa+ULL4AfFOS9hS58Kzxws6iRxPH8oJ5PX0rz/+3tePXWtSP/b0/wDjSDXNbz/yGdR/8CX/AMainh6lNNRe420zV+LHh6z8KfEXWvDunzyTWtjOIkeRgWb5QeSOOprmFHtUlw0k0rTSyPJIxyzu2ST7mmj7xrqjFxVmyT7I/Y+1vSdX+B2teBhqVtb6v5tzthmcKWWZRtYZ6jOQa8e0P9nX4n23iGyjm02yWCG5jL3H22PZtVgS3XPQV43BLLDMJYJXicdGRipH4irR1bVsH/ia3/8A4EP/AI1zfV5qUnB7lXPqH9unxRpeoxeGvBul3cN5f28pluVhcN5ZKhEUn1JzxXqOg+GtZi/ZM/4RGS0Ca02iSwC0MihjI27C5zjPIr4BZ5HcymRjITksTk59c1d/tnWP+gtqH/gS/wDjUSwkuRRT2Hza3K99Z3Gn389jeR+VcW8jRSoTnay8EcVFQ5Z2Z2YsxOWJOST65pFHSu5XtqQONfUv/BPb/kZPFP8A16Q/+hmvlrHpzX1J/wAE9f8AkZfFX/XpD/6Ga58X/BkEbcx86+Of+R11v/sITf8AoZoo8c/8jrrf/YQm/wDQzRW8PhRL3G+Cv+Ry0X/r+h/9DFfR/wDwUJGfEPhX/r1m/wDQxXzh4J/5HLRf+v8Ah/8AQxX0j/wUH/5GHwr/ANes3/oQrmqfx4fMqPws+WVHODT4IjNcRwrwZHVAfcnFIQM0qOyMsinDqwKkdiK62nYlM9dk+CdrF4hi8OzfEfwvHrEjpH9jZpPM3sAQuNvXmrnjX9n+fwbNbR+JfH3hfS2uVLQi4kkXeB1I+X3rkPhhquoa38bPDmo6pdPdXk2pwmSV+rEcD9BXtn/BQcH+2vCfOP8ARrj/ANCSuGUqqqxp825aSs2ea6L8CNT1jxWPDdj4t8OyXktjFfWpEkmLmF9x3J8vONvP1rmviX8OLrwF4qtPD2ra/os1zMV85oZWItQT1kyOBjnvxXon7HOqahrHx00uTUbp7hrTSJbWAsPuRIvyr+GTXPftif8AJd9f/wCuEX/ouqjOp7Xkk+gaWuWPF/7PfiLwz4MfxZqHiXw3/ZgiEkcizyfvtwyirlcEt2qr8NPgH4i+IHhoeIND1/QPs44mjkmfzIGHO1wF4OOa9+/aPG39kfSBj+DTv5Cqv7Cy7fhJ4kf1vn/9EisfrFT2TnfqVyq9j58k+FGkxSPHJ8WPAiNGSGBu3yCOo+7XOeOPAmp+GPFlr4cW5ttXubyGKW2ewJdZhL9zbkZya57Wzu1i+HY3Mn4/Oa9M+Amsal4g/aB8FS6xcfa3t5o7eIsoG2OON9g/DFdLdSC5730IsrmhqX7POu6Hp9pc+LfFnhbw5JdD93BfXhD+44GMj2rN+IfwL8U+EvCEfi2G90zXNEIVmutPmLhFPAbBHIz3Feh/8FBf+R48NL1A06Xj/toK4LTvjprFn8Gn+GX9h2Ulk1s1uLtpW8wKWznHTNY0515xU4u5TSWhf8Gfs5+JPFvhG38T6T4l8OtYyxF3zM+YSBllfC4BXvVCP4KQyuscfxR8BlmIUAX7ZJP4V9C/smnb+y9qTHtJfnp7GviCKVoZ4p4yFdGV1OB1ByKKc6tSUo32BpJGj4y0K88MeKNR8P30sU09hOYXeI5RiO44HFZ9zeXdxDbw3F1LLFbRmOBHYkRKSW2r6DJJ/GrOv6tfa9rN1rGqTCa8upPMmcLtDHGOg6dKzjnJFdiTsrkHW/CzwLqHxC8Sf2BpV/ptndtGXj+2zFBIR/CuAct7V6Hq37NninSNQh0/VPFfg6yu58GGGfUGR3ycDAK881z/AOyvz8ePC49Lo/8AoJr0f9vc4+LHh9u66cpB7g+aa5KlSp7XkTLSVjyH4q/C7xb8Nr22h8SWkQguifs9zBJvikx1APY+xrrvh/8As8+KvG/hO38SaNrnh37LKhaRHuW3wEdVcBSAe+K92/bVjST4D6JNIA0gvbYhj1GY2zVf9iHj4IeJ+P8Al7m/9Eis3iansVPrcfKuY8RT4ESNJs/4WR4DEm7btGpHOfTpWHofwl1bU/inqHw9bWtItdRsmKebPKRHMwx8qcZJOfTtXn1x+71GWVVUMk7MpwOobINel/BTWdR8RftFeHdZ1ab7RfXeppJNJtC7mxjOB06Ct26sYuXN0J0Om1v9m3UtAuI4Ne8feEdMmkXciXFy6Fh6jI5qhc/AeSK50jyvHnhi4tdTuWtUu4Z2MSSAZCk46nOAK67/AIKBqv8Awn3h8MoP/Etft/tivFvAuvanJqfhzw21wP7Mj1yC6jh2DiUyIC2fp2rODqzpqfMNpXsegfFT9n3Ufh74Wl13V/FmjNtAEFsu5ZLhs8quRycHNamgfszahrPhWLxJa+OfD76e0PmyTKXZI8DLAsOOO9ekf8FAzjwp4XX/AKfJP/RdafwEGP2ONS/69r7+RrD29T2SlzdSuVXsfLvw4+GWvePvGV14d8Ny29xHaMfOviSIFQHAfPU57CvQrz9nLydeXw7F8SPCz64zBVsWkYSZ9MeuO1d5/wAE81BtvFbbRnfAM98bTXhPjLWW0L9oDVdekjedrHxBJcFN2GfZMTjP0FbOpUlUcU9ibK1zpPh38Crrxl4k8Q+H7bxZpdrf6LdvbtC8bFpVU4MgA6LmrXiL4E6H4c1aXSdb+LPhewvoseZBOHV1yMjIzXbfsca1/wAJF8ffF+viD7OupQS3Ih3btm6QHGe9ed/ti4Hx61vnnZCf/IYpKdWVXkcraD0SuVNa+Dsem+LPDGkL410aey8RQvLa6iobyRggAe5YkAV1vi79moeE7eGfxJ8R/D2lRTuUie5R0DkdQK8t8M+IdY1jxX4N0/UbozW2k3cFvZJtC+UhlUke/NfTn/BQZf8Aij/Dbf8AT/J/6BROVVTjDm3BJWbPB/E/wisdN8Far4m0Tx/oPiGLSzF9ohsdxZfMbauT2p/w9+B+veJ/B0vjLVNV07w34fQFlvL9iPMAOCwA/hzxk151Y+INW07QdT0WzuvKsdUEZvIwoPmeWcrz2wa+0Pi1FHF+xVbxxqFUaRZYHTn5DVVZ1KaUb7sEk3c8Qj/Zy1bVvDVxrfgvxfoHiiODIeO0dlJIGcAnI3Y7HFeGyI8U0kUqlHRirKeoI4Ir1v4FfHDUPhXoup6ZZ6Fb6mL2cTF5JimwgYxxXlusXj6lq15qMkaxvdTPMyL0Usc4H51vS9qm1LYl23KoYepr6l/4J7f8jJ4p/wCvSH/0M18tACvqX/gnt/yMvir/AK9If/QzSxf8GQo/EfOnjn/kddb/AOwhN/6GaKPHP/I663/2EJv/AEM0VvD4US9xvgr/AJHLRf8Ar+h/9DFfSH/BQg48QeFeM/6LN/6EK+b/AAV/yOWi/wDX9D/6GK+kf+ChAz4g8K/9es3/AKEK5qv8eHzLj8LPlwfMPakx3BphJHSnDpn3rtTMzsfgiP8Ai7nhYH/oJRfzr3b/AIKDH/ifeFR/06z/APoa14Z8DAP+FveFcZ/5CUX9a9v/AOCgp/4qPwv6C0mP/j61w1f96iaL4Gcj+w+h/wCF2RMOg0+4P6Ct79pj/hVLfF3Wf+EnbxUNT8uPzfsJi8rGzjG7npWL+w183xoPT5dNnP8A6DXP/tiHHx18QY/55Rf+gVLjzYlryH9k+hv2pvsq/staetl5v2XfYCHzcb9mOM474qr+w8qp8Gtdkk3eW1/Lu29cCIZx70ftQtt/ZT0UeraeP/HKf+xcNnwF1tu/2u4/SIVxv/d/mV9o8g8IL8CYfEWpXEepa692bO98tdXiiW2MhRsDI53Z6V5J8OPEr+DfHuj+J44RP/Z10JjF03r0Iz64JrBvG3XczdcyOf8Ax41f8O6He634l07QbdVhur+4jgi84FVBc4BPGcc16UKSinzO9yLn0d8bfFfwZ+L76Vq134v1XQb60iaIqdOaQFWOcEDjIPcGuH+J3wHk8O/D+Dx94X8Rx+ItCdFeSQQeW6IxwHA7jPBHUVyXxi+FPiL4X3Onw6/cWExvldojbSFsBcZzkD1r6k0wA/sLnPONEb/0OuWTdFRdOV1cq19yT9k/7On7MV59saRLbffGZox8wTByQD3xXhOiWPwYXwp4sk0DUdYu9STRpDbprEUSIDkYKEc7/SvcP2avl/ZK1UnoYdRP6NXxBCjSLFHEhd22qFAyST6Cpow55T1tqDdrDF3Ee/ek5zmpJY3jlaORWR0JVlYYIPoRUfWvSMz0/wDZY/5L14X/AOvo/wDoJr1/9r/S9L1z9oDwtpesa1Fo1lNp6iW7kTcE/eHA/HpXkX7LGD8ePC+M/wDHyf8A0E16D+3qT/wtrRj6aYn/AKMNcFRXxFvI0XwnX/t2Xus2/g7w3olvp5fQ/NV21DcDulVCFTHbjJz3rU/Yd8s/BXxJ57MsRvZfMZRyF8oZI98VJ+2p/wAkE8Pk/wDP5bf+imqv+xQdvwL8UsecXM//AKJFc7/3depX2jy7wRonwBuvGUUf9teIbuUtMRDqUEcds7BWOHbsM9PwriP2eVT/AIXz4Y8vG0amNuOmOcV59dMDcy4A/wBY3H4mvQP2bF/4vl4VBUgjUFyCOnBrtlT5IN3voZ81z6H/AGwrb4Y3Hi7SG8c6l4htLsWL+Qumwo6lN3JO7vmvEPG1t4Ptfiv4Jj8EtG+mmPTzv+XzGcyLkygdH9a7n/goF/yULw/wP+Qa+D/20rwb4e7T498P/wDYTtv/AEatZ4en+6Urjk9T6p/4KB5Phzwsobj7VKcf8AFa/wACfl/Y11Jv+nW+P86xP+CgjH+w/Co42/aJifX7grb+B+F/Yy1Dv/od9/WuV/wI+pX2mc5/wTz/AOPLxX/11g/9BNO/Z9sPDnib4wfEDw9r3hjStTEV/cXi3VxFvlH73Zs5/h7/AI0n/BPL/jw8VH/prB/6DTv2UOf2iPiI3Xmbn/t5NOrpOY1sjR+Bum6fpH7WvjzTtLs4bOzgtgsUMS4VB8nQVi/G6b4NJ8dLhvFyeIjrC3FsZDEUFqMbducn7vTNdL8H+f2w/iGf+mA/9krwL9rxifj1r+Tu5iH0/drTpQ56lr9BPRGZr9xp1z+0VNcaRJDLYSeI0a3eLGxl81eVxxivrH9rseAG8O6MPH8mspa/an+z/wBnAFt+3nOe2K+JfAMci+OfDrPGyLJqNuUJGAw8wcj1r6u/4KDMf+EP8NgDP+nyf+gVrXh+9hG4o7M8B/aMuvCdz4h0JPB00cumw6HbxAgLvB54kx/HjGa9h0b4vfDfxh8BIPAHjTUr7RLqO0jtHkhtmlBMeNrqQCOwyD718oJGzgssbFV+8QuQufU9q7u++E/jSy+HEXxAnsbddCljWVZftC79rNgHb1610Tow5IxlLYlNnqvhP9nfwn450C81PwL8RpNRa3JQpNZbMSYyFYHBAPrXzvqNncadqN1p94uy4tpWilX0ZTg19e/8E+ePD3inn/l6h/8AQTXy18SM/wDCw/EOTk/2lPz/AMDNLD1JOpKMnewS2TMACvqX/gnuMeJfFP8A16Q/+hmvlrv619S/8E9+fEnin/r0h/8AQzV4v+DIUfiR85+Of+R11v8A7CE3/oZoo8c/8jrrf/YQm/8AQzRW8PhRL3G+Cf8AkctF/wCv6H/0MV9I/wDBQg48QeFv+vWb/wBCFfN3gr/kctF/6/of/QxX0h/wUI/5GHwr/wBes3/oQrmqfx4fMqPws+WzgEd6U7RyKn0q0F7qVvZtdQWgmkCGediI48/xMRnAqO5jSK6lhjmSZEcqsqD5XAOAwz2PWuxMmx1vwe1vw54d8dWWu+Jl1J4bBxPAtkFJaQHgNu/hxXon7THxQ8EfFC2sdQ0uHWrbVrEeVHHMiiFo2OWJIOc8DFeEkkHFGWx6VjKjGU1PqPm0sexfsxePPBnw78SXviDxF/aj3hh8i3S2jDJsb7xbnOcgYqj8dPE/gbx18UovEWnz6wmn3uxdTDxKHjA4/djvx615WAMUn0qfYL2jqX1DmdrH1H8YfjF8MPGnwkPgy1k16GS0jiaydrdcPJEpCBzngHvT/gX8Zvhj4C+F48NXc+uSXd3vkvCLYMqSOoVghzyBjivloE9OaQ9Ae9Z/VI8vLdlKTvc9cfTP2eWZi3ibxuNxJx9jj7n61l/EfxxpM/xisvF3hNZpbLTRafZhcx7GcwqoO4DpnBrzQ9eaTOe+K0jQSd22wbPp/wCLXxN+CvxbstIn8S3XiXRr6yVvltbZXADY3KSTg9OtRfEf45+B7f4K/wDCt/h/aajPG9uLQ3F5Hs2R5yx92NfMvXpg0hHbqazWEhorvQfMz60+E/xi+Evhf4MR+CbvVNZ825tpVu2Flko8oO8Kc4IBJxXnGg2v7Pui63p+q23jHxbNJZTxzKj6cuGKEHB59q8U7D1pvvTWFSvZvUXMzZ8dahbax401vVrEubW8vpZ4t4w21myMjtWLgEd/enH2ziuj8F+A/F3jG68nw3oF9qJB+aSNMRr9XOFH51s2oLUW50f7OeueFfCvxLs/EXizULuzt7BTLAIIPM8yTptb0GDXYftW+N/AfxB1rS/EXhjVr2e9hQW81vNamNBGDuDAnqcnpWr4Z/ZF8c6giTa1rGk6QpAJjQtO4/LA/Wuytv2N7XYPtHje4J/6Z2agfqTXFKpR9pz8xdna1jG/aB+LHw28ffB+DQbDWNQTVLHypreL7IQssirt2lj0HJ59qX4BfFj4V+AfhbN4evtW1hr7Ug0l5tssrDIybSFOeQBVvVf2N7ry86b42iZx0W4szj81avNfGn7NfxR8OxvNDptvrUCZJfT5dzY/3Gw35ZqYqhKPJzaA+bsRJpf7Pkdws58Y+L3YSCTH9nJg85x1qx4b8beBIf2jL3x5fz39to0Ny11Ypb2w3O2AFVl7DG414/fWd1Y3T2t9bzWs8Z2vFMhRlPuD0qDArrWHi1u2Rc93/ap+IPw/+JcthrPh+71Y6pZp9nEM1uEiMZOS2c5zXhunXk2m6hbahbkCa2lSaMnpuVgR+oFQ/wBKRhkVdOkoR5VsDd2fT/j34xfCf4s+E9NsvHFvr+j6hZNvD2KLIN5XDYJ6qay/F/xo8HaL8Fj8M/hxa6pJDNG0Ut5fgKyqxyxwOpNfORAAp4IxWCwkL76FczPXv2Y/i7b/AAs1+9Gp2c1zpGoqqzCHBkiZejAd+DgivSvBvxY+DPgTxb4k8X+H38SXl9rCMfsk0CrGpL78K2e7etfK5/Ck6/WqqYWE5OV9wUmj6O+CXxi8G6H488TePvFsmpR6xrMzKltbQB4kh4I5znPAFUfiRrfwG8c+Mr/xPqPiDxhbXF6wZo4bJNq4AGBk+1eA0ZpfVFzcybQczPbtc8XfC+78YeBIbW91pPD/AIZtNrzm1UTyyK4dAVB6Ejk16D8bPit8Ffipp1hZ6xqfiaxSxmaRGtbNcsSMc5NfKHHpS9eaHhI3Tu9BczR7FrGtfCbQvhh4j0Dwbqev6jqOsSW3zX9oqCNY3zwRXW+DvjH4B1b4Er8M/H0eq2Swwi3W5sYg+9FbcrD0I/pXzhTcZ71UsLGS1Ycx9R/DX4t/CX4S+E9ZtfBtx4g1m/vWEii+t1jXeFwoJB4HevmfU76bUtSur+5K+dczPM5HTcxJOPzqqOvtS1dKjGm21uxSbYfSvqX/AIJ7/wDIyeKf+vSH/wBDNfLS19S/8E+P+Rl8U/8AXpD/AOhmoxf8GQQ+JHzn45/5HXW/+whN/wChmijxz/yOut/9hCb/ANDNFbw+FEvcb4K/5HLRf+v+H/0MV9If8FCP+Rh8Lf8AXpN/6EK+b/BP/I5aL/1/w/8AoYr6Q/4KDrnxF4V/69Zv/QhXNU/jw+ZcfhZ8tL6GnDHIxwO9Ic84qS2iEzsGmjhCoWy5ODgdOO5rs0II8Z+YU3tTiePT2po+8KQhccdKD2wOO9Kx/nS7Rn196AuNIwKQ09jz0qM9aGO7EI5pDTqQ0DQg4oOc0daaG5OelAx31rS0G1uNSmfSLDSTqOoXrIlts3GRDnnaBwc9OelU7Gzub+9gsbOB57md1jiiQZZ2JwAB9a+//wBmr4LWPw40SLU9UgjuPEt3GDPKQCLYH/lmn07nvXNicQqS8xxVzgfgf+y3p1jFBrXxD2312cOumI37qP0Eh/iPt0r6b0vTbDTLKKy060gtLaMYjhhjCIo9gKtYHpS1406kqjvJmySQgGKWiioGFNZQ3WnUUAcZ8Sfhn4O8e2DW/iLSIZptuI7pAEnjPs45/A5FfFXx3+AviD4cmTVLFn1bw+W4uUT54OeBIo6f7w4r9CDUF5awXdvLbXEKTQyqUkjdQVZT1BFb0cROk9NiXFM/Jod/ekPWvf8A9qz4KnwPqLeJ/Dtux8O3Un72Mc/Y5D2/3D29K8B5r2qVWNWPMjFqw1x0xQKUmmjrVgO+lIOvvS0Zx2zTAKOlHXtRQAUrcYoHWhjk9M0AJmgUUp6e9AAKD2qzeQW8MNs8N4lw8se6VFQgwtnG0k9fXj1qtSTuJoOe1fU3/BPf/kZPFP8A16Q/+hmvlkV9S/8ABPb/AJGTxT/16Q/+hmsMX/BkOHxHzp45/wCR11v/ALCE3/oZoo8c/wDI663/ANhCb/0M0VtD4US9xvgn/kctF/6/4f8A0MV9Jf8ABQbA8QeFif8An1m/9CFfN3gn/kctF/6/4f8A0MV9If8ABQf/AJGHwrn/AJ9Zv/QhXNU/3iHzKj8LPlukPHoRQeaQ9OK6yAPHzUucA5P40Dp834Uh56c0ALxtGMmhtuePTtTenTpS57infQBTwoPWmGpEjklkSGNS7sQqqOpJ6CknikguJIJo2jkjYq6MMFSDgg0hpDPpTc1b0m8jsdRiuprGC+jjJ3W8+dkmQRg4Oe+eKqscsWChcnIA7e1IoaP0o2+wobdg1Y0mzn1PVLTTrVd1xczpDGPVmIA/nQ3bUD6k/Yd+Gcd3PN8Q9XtgyQOYNLVxxvHDy/h90fjX2CKwfh74ctPCngrSfDtmgEVjapFn+8QOSfcnJrfr5+rUdSbkzdKyCiiisxhRRTXZVRmZgoAySTwKAFY4Fc94j8c+EPDjbNe8SaVpz/3Li6VG/InNfKn7RH7TOryarqPhXwHMltZxMYJdTXmSQjhvL7KM8butfLV3dXF5cPc3dxLcTyEl5ZXLOx9STzT5QP1Q8NeOPCPiYH+wPEel6kR/Db3KsfyzmuhU5Ga/I22uZ7WZZ7SeWCZeVkicow/Ec19gfsb/ABu1HVr7/hAvF2otc3BTdpl3O2XcjrEzdzjkHrwRQ0B9QeJ9E0/xBoN7ouqQJPZ3kTRSowzwe/1Ffml8W/Bt34B8e6j4bu9zLBJut5CP9ZEeVb8q/T84PFfLf7ffg9Lnw5pHjO2i/fWcv2S5IHWN8lSfoQR+NdWDquE7dGRNaXPjdufekGfajtSc+1eyZF3UbH7CLY/a7W4E8CzAwSb9mf4W/usO4qpxmk6jirUVhI+kzakskXlwzpCyFxvJYMQQvcfLyfcUr2WoFf8AlQBmkpVqgAfXFLSY5pevtQAfxUGkz09aUZx70AA9W/KgU0570uOOtAAeuMV9S/8ABPb/AJGTxT/16Q/+hmvloV9S/wDBPb/kZfFX/XpD/wChmufF/wAGQ4/EfOnjn/kddb/7CE3/AKGaKPHP/I663/1/zf8AoZoraHwoh7jfBP8AyOWi/wDX9D/6GK+kP+Cg/wDyMXhX/r1m/wDQhXzf4J/5HLRf+v8Ah/8AQxX0h/wUI/5GDwr/ANes3/oQrmqf7xD5lR+FnyyRz1qQj5eKjAH1pQTjFdZAD/a5p9tKI3LGKOQFWXa4yOQRn6jOaZjJx2o/i7AUFIQ+lHSg9aUjmgLgrMp3AkEcgg4INI7M7s7szMxySTkk0p6dqbQMaetIc0p+9QTihgIDjrXp37LOjx6z8dvDkEqho4ZXuWBHHyKSP1IrzDknNe7fsPKjfHCMuBldPmK+x+WufEStSkOO598L0paQdKWvCNwooooAK8f/AGuvFdx4W+DOo/YZHjvtTkSwgKH5hv8AvY99oI/GvYK8c+LWir40+NPgrw3dMr6XpcUus3cP99lYLGG9s8/hQB4R8J/2TtY1qzttW8baodJt5QJBZW67pyp7Ox4U/TNeoT/sn/CuWV44b7WIpSOEW8BK++DVn4hfEbVL3W/7Ot2n07RRJtS5tpwDMBx+8/iQE+lYENjbRXiXlujxXK8pcJIRIP8Agec1rySeoHnXxO/ZM8T6HBPqPhHUo9ctIwW+zSr5dzgen8LH8q+etMvL3RNdt72Bpba8sp1kX+FkdGz+GCK+8dL8f+LrPWtIsTe2WoWMt3HDdfaFxcohOMqwOG5x1Ga+Sv2k9Fg0n48+JLC12rFJe+aoUcL5ihyPzY1NmtGI/RnwlqTax4Y0rVnUK95ZxTsB2LICf51yv7RGjR678GPFFi6hmWwedOM4aP5wf0rpvBFp9g8H6LZZz5FhBH+UYFHjhFk8Ga0rgFTp84OfTy2qYuzTB7H5Uk8njjtRxTp/lkbHTPWmDrX0S2RgKN2M9qcQT04pBk9+O9HfHamA4dMUYNJ2PFHamApPSlzTe3IooAD7UueKSigA/nTgDtzTQMnNOz2oAK+pf+Ce3/IyeKf+vSH/ANDNfLVfUn/BPb/kZPFX/XpD/wChmufF/wAGQR+I+dPHP/I663/2EJv/AEM0UeOf+R11v/sITf8AoZoraHwol7jfBP8AyOWi/wDX/D/6GK+kP+ChH/Iw+Ff+vWb/ANCFfN/gn/kctF/6/wCH/wBDFfSH/BQj/kYPC3/XrN/6EK5qn+8Q+ZUfhZ8tYFKD60nHTvSV1kXHHlc0n40HoBR3xQwD69aO5pDgGg57CgaQds009eKdkYppoGho6k01m5px9Ks3NvBHY2txFdrK8obzYduGhIOBk9wRzmpbGVgeK9a/ZB1RdL+PmhiR9qXSy2x9yyZA/MV5HWn4S1mbw/4p0vXICRJYXUdwMdwrAkfiMis6seaDQ1ufq4vSlqj4f1K31jRLLVbSQSW93Ak0bDurAEVerwDcKKKKAELYxXk3he/gvfiR8SfEzM3labDFp0ch+6BFGXfB/wB5ua7X4jalqWneGn/sZVbVLqRLa0DDOHc43Y74GT+FeWftB6np/wAKfgBeabZuZr3UybVZZD+8nlk5klY9zjP5igDz/WfDelaw1lcXCzrPEweOWGUo2ff1rb1G1lCTWqsBIvAOSFz745xWMmvWcPhex11vN+zNDHL5kcZcoCvXA5wKuaDrum62r3Wm6pDfKWy7L95Seu4dQfwrqJK3hS91Gw162k8Sabp1lpsc6F7qGTOG3gDjrg5FfPv7RlxM3x18UzuxLrqTbST2GAP0Ar1L9ojXhpXhKCyik2XF5dIwC9dkZ3E/mBXmv7TlxDefF7UbyBAq3FtaTH3ZreMk1nLcZ92/AHxva+PPhjo+sxOpuVhW3vEH/LOZAAw/HGfxrR+M+pLpHwp8T6gz7PK0ybB/2ipUfqRXwZ+zR8Wrz4Y+MYxcO0mg37rHfwk/d5wJV9x+or6X/bb8aW9r8ILTS7C6SR9emRkKH70C/MT9CdtRThzTUQb0PhxjliTzSDpmjrQGxha+gMBQR0pRgU0nnNLuz0pgOJNCHvTQRnt+dL1+tCAM0UD1o/n3pgKdvG3PTnPrSc0Uc/hQAUtJSp3oABmvqX/gnt/yMviof9OkP/oZr5aJ57V9S/8ABPb/AJGTxT/16Rf+hmufF/wZBH4j508c/wDI663/ANhCb/0M0UeOf+R11z/r/m/9DNFbQ+FEvcb4J/5HLRf+v+H/ANDFfSH/AAUI/wCRh8Lf9es3/oYr5v8ABP8AyOWi/wDX/D/6GK+kP+ChH/Iw+Fv+vWb/ANCFc1X+PD5lx+Fny0AOnakHA4pRzSgYrrMxtLSY9KCfSgYhWr2l6vf6baXtrZyhIr6IQ3ClFbemc4yRxz3FUc5+lKBk0mrjQ38MUZpxph4pjDOeaRulBIXihugoYCdDSMfm5oIyQcUPzikI+2f2HviNHrHhGTwNqE4+36Tl7TceZLcnoPXaePoRX0tnAzX5UeCvEmreEfE1l4h0acw3lnIJFI6MO6n1BHH41+j3wd+JOi/ErwpDrGlyLHcIAt5aFvnt5O4I9PQ968bF0HCXMtmbQfQ0PiZ488O/D7w5JrniK7EEA+WNFGXmf+6o7mvkb4gftc+LNRlkh8IaZa6LbEkLNcL58xHrg/Kv60z9vzXpLz4laZoS3G6DT7EO0YPAkkOSSPXAFfNecZrmsWd3d/GL4m3OrxapN4z1ZrqJi0ZE2FUng4UfL+ldJH8Q5fi1448Maf8AFjWJItHtT5DzWsQQszHhn7DPALAceleZ+FdEu/Eeu22kWOzz52wpc4AHcn8K9u/4UnpY0QWUc8zatJgLes4WFG/2l7L1rWNJOPM2Tc+lfEfw1s9G0WxHhGzJ0+2iC/Z1cuQoHDDPLZ71xVzpus2dpPdaZ4T1G+mA/wBVbWu1pD9TgV9CeF7T+z/DmnWPnCY29rHH5gOQ21QM5pI7iMa/cRm6Z8QqWT+GLnufU/0rNTaKsfnh8XPBvxXvr+bxH4m8I6pbW20LGEiLpbxnovy5x9T3rk/ifHrceuWU2vx7Ly40uzlx/sGIBc++FFfqa6KylWAZT1B5Br4Q/b201rT4wWl4FCw3elxbcDHKMyn+lJSbEfPA4FbWqeJdZ1qy0zT9VvpLmDTIPs9mrn/VR5J2j15NYp6Ula0p8k0xNXRcHQE9OlGPmz2qxbaldJpM+nRyKLW4kSSVCgJLLnBB6jqelVieK9uLurmIvVv0pWHFMB56dKep9qYFl766bTI9NaYm0jlMqR4GFcjBOetVx60hHOcZo/h4FNKwCjg+tIW5zXrf7OPwgm+JusXN5fyS22g6dj7TInDSv1EanscdT2Feznwd4St7cWlv4a01IEGxVaLc2PdjyT71z1MTGMuVFKLep8fdeoxSivZPi58KYdOspdc8MxMIYxuuLPOdg7snt6ivGu3tW1Oopq6JaaDHPBo78UnHTvT4laSQRqrMx6BRkn/PNWAlfUn/AAT1/wCRl8Vf9ekP/oZr5bDe1fUn/BPb/kZvFX/XnD/6Ga5sX/BY4/EfOvjn/kddb/6/5v8A0M0UeOf+R11v/sITf+hmit4fCiHuN8Ff8jlov/X9D/6GK+kP+ChH/Iw+Ff8Ar1m/9CFfN/gr/kctF/6/of8A0MV9If8ABQjnxB4W/wCvWb/0IVzVf48PmXH4WfLWTmlyR1owPcUBcnAOa6zMnsbUXbTKbq3tvKiaXMzEByP4VwDlj2FVAP8AZqQjk96AuKLFX0Iwx6UvJpzKBSbc0CENM+vWpOg96aRQNDHOOcUpyadjj1oxx2oC4w9KApY7VBY+gpy9cVPp11PYala3lq5WeKZGQgd8ipk+VNjRU6Hriu3+CviTxX4b8e2Nx4TujDdSvslR/wDUyRDlvMH90AE57Vi+OdGm0TxPd2U8ZVS3mRHGAyNyCPz/AErpvh1o+s2Pgnxf4xjspVsYNNe0iu2XCiWRgpVT3OCenSsK817JtjW5k/HHxhH46+Jmq+JIbdIIp2VFCsSGCDbu56Zxmue0TTdYeWLULG2KLEwZbiUKsakerP8ALTtH1aHS7YtFpdtc3+75Li5/eLEO22M/Ln3bP0qnquqahqlx9o1C7luH7bzwPYDoB9BXjGx0914+8XWt/bhtRs5LiybdFNFDE2MjnDqORiu68KfHGZiln4mslCuQpvLYcqMjJZD14z0ryHRNJ1TXNRjsNI0+5v7qQ4WKCMuxrt3+CXxQSHzpPCV1GvGQ8iAj6jNNSewH6JaBrdlq2i2Fx4beO+s5oFeK4Q/ugmPX19qkutNuodYa+sbeCaG6CreQudpJHRwf6V8T/Bj4v698Etabwh4pjTUNGJEksFvOsj2bNydpHB91zX2p4D8a+GvG2jrqnhnVIL+3PDbG+aM+jL1B+tQM6Hoo7V8t/t++GH1Pwpo/iyyXzP7Lna3uio+7HLja30DKB+NfTetTta6TdXC/ejiZh9ccVh6h4atda8ATeG9VjFxDeWRhm3DqWXr9c8ikB+VnakrQ8R6ZJo2v3+kTbvNs7mSB93UlGK5/TNZ5q2IfAxVivY/zqwM96qDrVuP5kDetengqnNHl7GUkA+8aXBxmlI6UvOK7iRB0oBPHBpwz60h45Ao8wPun9imbTbH4ATXdxcwWy/2jdNcyyuFC/dAyT04xXnvib4seBdK1Ke3bWBetHKyk2cZlXr1DdK+avD03i7xBpw8M6O1/dWbzmf7JCx8reeNzdugHWvQdG+AuvXMYk1TVbKxJHCKDKw+uMCvCk25to3Wx3DfHLwSxEbQ6oUOQSbYYP4ZrwrxpLoU3ia6n8OSSNp87ebGkiFGjJ6rg9gen1r0y2+BNncapc2X/AAkFzsto1Dy/ZhjzTztAz0Axn61wPxH8C3HgrV7a1bUYb6GaNnSRBggg4KsOx6V0YaU1NLuTPY5rJz2FaPh3V7zQNat9Y04xrdWzFojJGHXJUrnB4PU1n5zS16rSe5kIzFmJP3icmvqX/gnr/wAjL4p/684f/QzXy0OmK+pf+Cev/IzeKv8Ar0h/9DNc2LX7ljjuj518c/8AI663/wBf83/oZoo8c/8AI663/wBf83/oZoroh8KIe43wT/yOWi/9f8P/AKGK+kf+Cg//ACMPhXr/AMes3/oQr5u8Ff8AI5aL/wBf8P8A6GK+kf8AgoOf+Kh8K/8AXrN/6EK5qn+8Q+ZUfhZ8t5pV9elI3HvR+FdiIAYz1obt1pop27pxTuAnOajlmSPbv4DHGakbqMVY0p4YtXsJp7VbqJLhC8LjIkUnBB/OsqjcYtocdysfxFM/iHpXoXjf4bX2k2d5q+llruwt5/38Sp89rG4zGxHdDkjd2KkGvPu9FOpGorobVgwPekPFLx60h6ZFWCEFTWNvLealZ2cIzLNcxoo9ywqAfMK6L4Wz2qfEvRBdEBBMSCem7adv61hXny02VHc+ifEfwxj+Ilzpmmwzpa3sUigTsOsXHmL78DI9xXX/ALXukp4R/ZzsvC/hvT2TTVu4LeTylyVQHOWx1LEcn1NWfBl2bTxPp1wCeLhVP0Jwf516D4y8b29rdS6f9mW5lgZ1eOSMGPcD8pOeuK8io5O0TZJHwx4E+B/xM8Y+XJp3hu4trV+lze/uY8evPJ/KvQNK/ZjmsdXuF8X+MdMtbK3YDFiDLPLxkgKfu+nNfWVl4g1W38B3OuatKqyzAraxiMIBnhSB+v4V4b4k8RaTosL3mtalDbbiWJlf5nJ9B1JqFG+4Gto9poPhPTRo/guwOn2eMTXDYNxdH+879R9BVsx6ZqcUVje6XaTE8NJcTyKD9SDXBWnxG8FXUQkXxFZxjuspKMPwNaMXjLwxORDZ+INLmuGHyRm6Ubj6ZrSysFy3rnhr7PA8ei+EPAUeDiMyXQYt7nKk15Np3iXxd8FPifB4nnsdMSzvgUnsNPuAYZUHXjse4OK9E+InjDxBoujf2hc+BvDut2sShjPDcQThB6uFUOPyr51+Inja88Z3sE9xpemafHbgrHFZ24j6/wB49TUPYD758MfE6w8dWtuLO2kXTdRgBVww3p3bP0wRXoOl6jG2jf2ncsILdhuTceFT+En6jmvz/wD2bPiDP4f1f/hHbibbBdlxaORny5GBBX6N296+111A6v4XtbKxgbFzttIQ3QqoHmOR6DBFTJIZ8r/tq/Cu50XxM/xA0e3aXSNUYNd7BnyJiPvH/Zb19a+bD1r9WvHXhy38SeBtV8OzKrJeWT24yOh2/KfzxX5Ya1p1zo+rXel30bRXNnM0MqsMEMpwaV9BMp1PaN/B78VB2q74elsIdfsJNVhaewFwn2mNW2lo8/MM9uK2oVfZy5hNXRamgt/s1q1vcPNcyg+bEIz+7OcKAf4sjBr0zwt8APiNrZtprnTYdFs5wGFzqMyxgKe+3rn2r26y034XeH57fWtH8G6RYTxASW91d3LSBD2YBjtz71j+Nfi54ds43vL7Xl1a5H3YLeUSMT6DHyqK7J4uT+HQhQ7lNv2Y/DI01k/4WVENSC8/6OPJ3fzxXF6X+zv4mj8Tm21y+soNCiQyvqlrMsiyL2VFPO4nselVb/4/yfaU+w+HUWAfe8+4+Y/TaMCslvjp4ik12GWO1s4NNLqr2+wv8ueTv65rFYipbcfKj6B8M6HoPhfw9BoPh+2lS2SR5ZJpsGaeRsZLEDpxwO1a1p5QuofOXdHvXeOmRnnmqcMqSRrKjblcBlI7g1Q8S+INM8P6XcXt9dxxmGFpNh5ZuwwvXrisyy1pgsIZr210+6a6ghvpUEzdWO7nJ746fhXkP7WNj4S0/X4bTRUFvfxylrhFiYLNvUFn3H72DgcfSqOi/GbSdMTS4xb3k8MkT/2ghQBklL53qf4up4+leefEbxIninxnfalbzTvZ5VLVZeCiYGRjtzk1rhtaqJlsc7znrilXkH2oNHavWMRa+pP+Ce3/ACMvin/rzh/9DNfLR6CvrX/gntYSbvFeq4/d/ubcHHfljXLjH+6ZUPiPmTxz/wAjrrf/AF/zf+hmijxz/wAjrrf/AF/zf+hmiuiHwoh7jfBP/I5aL/1/w/8AoYr6j/4KBaHqE0Hh7xFFGGsbXfazMDyjucrx6HFfLngr/kctF/6/of8A0MV+hfx9tPD+ofD/AMQ2viZZBp0emtcGSP7yOp+Ur/tZxXFiZ8lWDLgrxZ+bozn2+tOB+n501hhztzjtnrijvjFd99DMXtR2pKXOBQBqeHrSzumvLi/kfybS2aYxR/flPACj0GSCT2ANZI6Eflg9PpVnTL6fTb6O8tmw8ZyQRkMO4I7g9xUmrw+TqLrHGVjkxJENpHytyMD8cfhU63Y76H0B8JvGW7TtG1ZvKln50q/jlG5ZQRlQ4PUNj/x6pfiJ8BbPxFbzeIvhjInn7TLc6DI/zRnv5RPVfQGvCPCniO48P3UgaEXVlMVNxbE7clTlWB7Mpr6U8B+L7XV7VdX0HUHjkAAkCNiSJiOVavMmp0Z+6bq0kfKt9aXdhey2V9bS21zCxSWGVSrIR2INQnpX13488MaD8SrFoda8uy8QhcWerqmN57JMB1X/AGuor5Z8W+HNY8La/caHrdk9tfQttKHkOOzKf4gexFdlGuprXczlHlMgGq7PJBfx3ELGORCGRh1VgcgivfPh18CrXUfCT6x401OTSHu4xJYRQHdcLz/HGeACORk1538XvAtv4MuLP7LqzX0VzuCiSII6gd8A4xXPia0JxcUOKdz3f4ReK/8AhJvDdnqrbVvbeQR3IHTzFIOfoRzX0VY+DdP1PxDd6teRu8EjJJFGW4YsoJJ9vavjP9lt5Ps2uqWzHviOz0ODz/KvuuwvlsfBFtey8lLNGx6ttGB+eK8+TdkbHJ+M7nTrzWL3+1pPI0Dw9am4uShwCwGdv5DFfnT471r/AISHxhqesKsixXFzI8CMxby4yxKrz0wMV9c/teeKovCvwni8I+Z/xO/EUn2i82nlYgcnP1OB+Br4sqbiYVLaQNc3UVsnlgyOFBchVBPcmoqG7CmhHcD4beMmtWax+zXqleUtL5XLD0wDzXJ6ppepaTN5Op2FzaP6SxlR+dRWd3d2UyzWdzNbOpyrROVI/KvQtA+JV/caTJpPiK+S6DfLHNd2a3Cp9f4vyqtGBx/giGafxnosVuoMrX0W38GBP6A196eDvFE2iPJLNA91CsQiiUEAR8569s18IXllqnhzVLTWIWhkjEwntLq3O6ByDnA9P908ivq/wD4qXxR4NttQh/dxzkGaLrslXgj8OaaVxo948IXniXXJP7Yku4YNPZ8JbeXnco9+v414N+2T8D5tWM/xC8J2u+7RN2qWiDmUAf61fcDqO/Wvo7wBLZv4YsY7ORH8uICQA8q3cEVvSxrIpVgGUgggjIIrJvUZ+QzZB9KTtXr37U3wyn+HfxDuXtbdhoepyNcWMgHyrk5aP6qSce2K8hPFAixc3t9fFEurme58tAq+bIWCKOgGegro/B3w78TeKoDc6ZZF7dW2mZ3EUefQE9fwqp8P9T0PSfEaXfiHTRqFh5bBojzhsZUgd+ePxruo/jlq1pOIrHQdLh05OIrcAjav1HeuiE6cY7ak2uaPh74C3jOJdY1WCAA8pApkb/vo8V3Fj8H/AATptx9suUuruJcHZd3AEZ9c7ccfjXmur/HnxBc2zQ6fptlZSMCPNXdIy/QHiuAv9Y8T67KI7vVL+6aQhVRpGbcT0AUdee1aKc5aRDRH2FpLWMlmkemzRTW8P7tPLl3hQOgzk9BXmf7SXhmXUfDqeILNW8+wBScJ1eE9fyNRfs3abfaEPEWi6va3Fpf288TTQSrtKBkJHHrjmvWru3hu7SW0uFDxTIY3UjggjBrOxR8fafZw+KZLPTdK0dU1gr5flw8Rzqqkl+T8revY9azri0msbqW1nt3t5o22yRsMFSPWu48BLpPg34q3dn4gV4ltZ2SG4Bx5JB4J9VZeDXV+KbHS/iV4qvLLS5LWPU4IfOtb2E5iuoePlkHVXGa68O+RK6MpHjOcmjJxW54r8I6/4XkA1awaOMnasyHdGx+vr7GsMketegmnsSKu4sBgkk8V95fsceF9W8I+B3stZsns7q+ka8Mb4ztOAh49q+JfAkMFz400SG4j86F9QgV0/vAuMiv0l8Itpy+JtVtbG+ed4m/eREErESegbGO3SvOx83ZRLprqfm545/5HXW/+v+b/ANDNFHjn/kddb/6/5v8A0M0V6EPhRk9xvgn/AJHLRf8Ar/h/9DFfX/7ePiyPTfBVh4UjEguNVmEzuOFEUZ6H1ySOPavkDwT/AMjlov8A1/Q/+hivtj9qH4f6L451zQ4dU1a502dImjt3jQMh3PzuB9K4sS4qtBy2Lgm4s+EPXnPNFep/Eb4E+NvClxLJZW669pqr5kd1Y/OzR/3ig+YV5bNDcQD9/DLFzj50K8/jXXGrCWzIcWhoNBNN3U1mziruFh5Jx3xXenVtOtvh5peqvE9xryPLp9s0gBSGFfmEmO7DcVGenWvPyxx1rqNNFvefDXVI/JMl7YX8VwrY5WF1Kt+G4D86xrW0ZSOYJLMTkkk5NaPh3xDq/he8ku9HuWhMqhZlwCGXOe9Pt9EuZNPsryKOS5e5diltFGxYxqcFiQOATkVU1u1ms79kmtktWYb/ACA+4xA9FPfP1pTjCquW4k3E+qvDGr2+vaFaarZktDcIGA6EHuD+Oa07vy7y5tbq9hhubm0G22mmjDyQjrhWPI5r5++CnjLRfC8eoQ6/faj9nkVWtobeHzNrZ5HJAFdyfjX4OWXadI16RAeG3RqT74zXn+ymuhtzI9JeWaRjLKzPKx5LHJP1ryP9pqDfomjT4GEumRm2dAQO/wDStSb43+DVwIND18/3i8sQ/StPTvFHgHx9ZPpE13HG0pB+x6j+6LkHja+dpP41MqcktUVzIPg94Ll8IWN2z3kd016yOrquMKF4B/Ovpj4W+KdG8Y6AumGeJb/SpRDdWhcb1KH5WI67Twa8ajjFuqwhDGIwFC+gHSvCPHtr4j8HfFK31/SNWkS/1ORpoHjJXgEDymx14x+dR7Ny2G2kVf2pPFcniz4067dbj9ms5fsVuM9Fj4J/E5ry+ve9cPhL4u6Pf3f2GPQfHNrHvcMREL1x1VlOASecMO/WvDdW03UNIvWstUsrizuU6xzRlT9ee3vWNrCZWoNM3LmjIoEPNAPFS6fZ3mpXaWenWs93cyHCRQoXcn2Ar1Lw38B/GF5B9s1yS10C2wDtuZAZ2+kY5z9aEOxxvw78L6x4216Dw7ps6wwyP5k0s8hW3hA6u3bP6mvtr4KfB/wZ4Vs5tFj8S3etXshE1wFcLFkDnaB0/PNeeeBvDeneE9Dj0uwAb+KaYrhpX/vH/DtX0Z8JbOyi8Jw3VqyPNOSZnA5BH8P4VUo8quM6fStLsdLg8mwtY4E7hR1+vrVygdKKzA5f4neB9C8f+E7rw/rluHhlGY5R9+GTs6nsRX5v/GP4c678M/FcmjavGZIXy9pdqvyXEeeo9D6jtX6kV5v+0T4B03x/8NNSsLqBfttrC1xYzhctHIozx7HoaaA/Mr3pFWNRukcuf7vYUs8bwyyQyqUeNirKeoI6ivffgHpfh3V/Be6+0Wwnu7a5eOSWSEMzdGUnPsf0rWnKz2Jtc8c0bw/4g1rULPT9K0W8nuLwgW6JC37z3Bx09+lfcnwk+CPhz4aeDf7d1S1hu/FUds0r3ssfmi2cjhY0Jxwe/f1q58HPEOk6V4km0a8a2tTLZGa3dgFwsZwyg9hjtXbfEDWrO98I3c2lX9vOcor7HBOzOT/SidScnZsaSR414W8Ex2N9ruuzeJrrVNQ1RvtVw11GisSoPZWJAx07DArJ8aa//YSaZMt3AgmvEjeGQgNIjcHb7g4NdlpGsSx+HdQS8mkE91iOGJwu8Lnk/KOBjt714t+0npIvvBcWpx8S6dOH/wCAtwf6VS0Qzh/j3Hpuoa9beINJkDpcR+RdADkSL90n6j+VeifAvwc3h/R21i+DLqF8g/dsuDDHngfU9fyr5z0jWLrT9StLwu06W8isYZDuR1H8JB68E19g6bq1pd6Pb6pDIotZoVlRuwUj+laQrNw5CeXW5R8dNpV3pP8AYWozRpJqwa3tt65BlxkfT618o6lZ3OnX09jdR7J7eQxyKexFd98Wtet9X+K2kvoF48r20kcROTtWUPg4H51o/E3wbqes/F200/T7b59Z2FH/AIQQP3jH0CgEmtsLV5bpkVIm1+zf4R0qGFviB4ot1ns7e8js9LtnBxcXTMBuI7hMj8fpX1/8P1vLXx1r+n3Gn2sEcYWSOaNvnkDHPzDtXz94kghsrfwb4e0dCunWWr2dtAuOXAkBaQ+7Nk/jXsnw0km1D9oD4ial55e3gS1sI1B4BQZb8ea5K9RzldmkVZHwZ45/5HXW/wDr/m/9DNFHjn/kddb/AOv+b/0M0V7kPhRzPcb4J/5HLRf+v6H/ANDFfY37X3jnS/COq6LHqENzLJNbyNEsQ4OGAIJ7V8c+Cf8AkctF/wCv6H/0MV9Cf8FGImk8R+FCu3i0m4Jx/GK8/HJ88bGtJ6M1fCXjdri0N7oesCWF4BAzI+SiZB2eq11us+KtO8RW0ljr/hXSb2xldcxGAAqmOSD13E96+JfB/iG+8L6nJeW/mBngeMLnAyw+VsHg4ODXpPw++JOk6T4O8vWr25n1BJnxHsLswPIwfSuO/fc00Y7x94B8O+HvEx1L+0WXw7NcZt7PYzXJzz5PHB9N3pXC65JoEmrsIbCTTrQlgESUyPFzxnPB9wK9l+FWhWPxgF9eeMb25sI3JttChs1JZJT1c9m445NeVfFr4e618OfFs+hauokUfPb3MYPlzx/3h/UdjXVRqObs2ZzVjndWsZLCZVZ1kikUSQzJ9yVfUf1HY1tfC7VrXSvG9hd6ikc2nIW+2wyfclh2nchHfPH41i2eoPBb/Y7iJbqzLbjC7EYPqrDlT9OtQXMwYmOBVjhDEhQMZ+p6n8a6ZOTXLIz03R0Pibxxr2s6hJML17K3AMdvbWv7qOGLPCKF7CubDSXE4A3SSyOB1yWJNR+2a774VeCNZ1bVLXXpbGSLR7WVXe4lG1ZGHRUz94/SlzKEQV5M63wv8I9Oihjl166luZmUFoYjsRfbPU11cHw/8HQxlf7Dt2/3mJNdIuTzjGe1SFckA8VyOpJ7s3UUjk5fhv4JmQ/8SSNGI6pIwP8AOuR8T/B23aFp/Dt86SDkW9ycqT7N1FetFQpoB+Y8cfWpUmth2R8/aZ428ceCbtNK1EzPFEeLa7Gcr/st6fQ103jHUpPGmv8AhXWNKsbyXTbZ0W6uBC3lwSu4Pls2MZGP5V6R4m8PaV4j09rPVLYSJ/BIOHjPqp7V3Hw1g0Pw1+zzqXhj+0La5uLW8bzFZdj/ALxgYywPU47jjim6lnewuU4bxd4L8OeJ5FfUrULcRhljmiOxwT6461T0XwJfeLPh7eeB/GF3YnUbJ8+HNYdi0ijOfKkPXYenPSumGVNO3LzgZNZyimUfHWu6ZfaLrN3pOpW7295aStDNGwwVYGun+DXhzSfFPjqz03XLxrbT1Vppgv35gvPlr6FvX616j+0J4PGvaa/jCy3tq1qqLfRqo/fwgYEv+8vAPqMHtXgUVxNZyxzWsjRTIwZHQ4Kkd81mo73J6n2rpraZokX2fw1othotv0H2aIeaQOPmkPzE00zF5CzZLHqTyTXEfDjxrp/ifRYW8+KK/Vds9u0g3Bh/EPUHr+Nc18YPiXHoyyaJoUyyaiy4mmU5EAPYf7X8q0TSVyh/xD+MEWi6nPpOhWkd3cQnbLPKfkVu4AHWvoL9jnxxD4u8JXBN3F/aMJxfWo4Mb5OJFH91hj6EV+fTu0kjPISzscsSckn1rrvhJ461X4e+NbLxFpczgROBcQg/LPFn5kP1H5GsXJsD9Vh0orjfhl8SPCPxC0hNQ8N6pFOxUGW2Y4mhPcMvUfyrrmdQpbPAHWoAkqtqiiTTriMjO6Jx+hrL0DW/tt1cWF5GLa/gY7oieHTPyup7gjFbbfMPWgD81P2jvBcnhvX7TXreNhp+to0oO3CpMrbXT69D+Nav7MF9/wAhuxduP3cyj81P9K+rP2tfAtp4g+COq/ZbVEuNJY6jAFXuP9YPxUn8q+Ov2bZ/L8VajbnrLZ5H4OP8a0g9QNz9pqZ4pNEkhlkjkIlGUYg449K8ksvEOuWS7bTWL+Eeiztj+devftIC0u9I02WO6gM9vdGN1EgyoYdx1rz0QfD2xtxDd3WsapdhQzS2gWOEt/dG7nHvRLcDX8FeMPEknhbxFYQatc/aooFvIZWfLgIwDqCfUH9K5+88c+LNWsJdHvtalura6Kq6ygEdeDntXefCJvBepa7eabpei6jBNc2UiPJcziRUTGCBj1z1NeU+I9Lm0PXrvS5vv2kzICeNwH3T+IxQ9gPT4fhPcWt1psnzXUN7AUnjZeYHZSA2R2VsH8a7HxR4U1mz+F1noOn6ytulhC73cnOZVAJ2DHbJqf4NeKoNY0ibT3u1kuLZwVUt8xjYZH5HI/Cur8Uxtc+H9Rt8qvmWzpubgDI61oo6XQHyp4X1iLR9ZTVnhNxPAjPbhuQJcfKx9cda+iPgvFrkvhaPVNfmM9xPK81s0g/eRo/Xn0Pp6V53c/CUWeo6FYR3Ul9LcymS8lVNsUcKgH8+1e8QIkMaxQqFVFCqvYAVMIsC/omnS6n4x8OeWu6Kz1Fbub/ciVm/mBWt+yNrkmreKvFhmJaS5dr9yfV5mAH5KKqeGrn7Da67q8m7Fho9zNx2OwgfzrM/YcUt4p8UFuTDp9lCT74LH+dKYHy145/5HXW/+v8Am/8AQzRR45/5HXW/+v8Am/8AQzRXvQ+FHK9xvgr/AJHLRf8Ar/h/9DFfRX/BREf8VF4U/wCvWb/0IV86+Cf+Ry0X/r/h/wDQxX3h+0z8Hbf4o6LHdW91Jba1psL/AGI5zHJnkow98de1cWJmoVYNlRV4s/OyRFdcOeKqyQsibtwYZx71oXUEttdS286FJYnKOp6hgcGoioZaurRjVVxRk4s9C+BnjCbS9Xt9I3zFppSI5DLtW3UDOVHqT3r6hsbLQviD4dt/B3iDSobmBXkurvVJ5sSQEn78bdjnHHQ18KGGSN/MiPK/MOcYxX1T4S1VNW8M2F9GwImgTeFPAbHIP415zhJaM6E00eV/Gr4O638PL0XkDtq3hy5JNpqUKZXHZXx90/oa8x4r7n8JeM54b22tfENw91osNu8Zs/LDI424VSuOe3Jryn9oT4Ij+y4/iJ4A0uRNMu08280uIbntSf4kA6r6gdK6qeIa92f3mUqfVHz1oTaeut2Laqsn9ni4jN15Y+Yxbhux74zX1cdUtdXjS+0+ZX05wfsapwkcX8KgduMAivkV1Kko4IYdQeor6P8Ag9YTWvw60xZoWQyh5l3fxKznBH5UYi90wpHVZ+Xg807ce45owQeBilKkjPOawNgVhkc5pwPy5pkS4YnHAql4lN2PDuoxaexGoTW5js8DnzCRz7cZ57UmBqtE4tY7skCGSVokOR8zqASPwBryOd47z9olbW4mcww26lYtx2s6qWGR0OCc1R8IfDfxn/alvLrmtTWlpbTm4WOO5MjNIcZI7DOBk+lWfCsH9s/F3xBew8taXUbK+eiqQrc/nUq7A9jU/L15ozkelIo5z1pxGeR9KsBIn2Sb8K2QQQwypBGCCO4rzm7+B/hfUtVurxNavtPglO6OyhtfNO49Qpz0r0boPWtbwrqQ0fxBZakV3pDJl1PdTwf8amUbgeafFr9nHQ/h/wDCm48a2/iXU2vYI49sEkSpl3YDBIOR1rT+Hn7KOm+MPh3oviZ/Fl3a3epWouHiNuropboM5zXqH7ajbP2fptl00yT6hAwZj1BfcB9BXYfA7TfE3/CpfClu95DptvFpkOEjQSSONuckngdegrG/ui6ny/4v/ZB8eaYjy6FqOnazGvIjDGKQ/geK8C8T+H9a8MaxNpGvadPYXsJ+eKZcH2I9R71+tdskiRKszmRwOWwBn8K4n4tfCnwf8S7BbfxFpwNxGpWC8hOyaLPo3cexqBn5keHdd1jw7qkWqaHqVzYXkR+SaFyrfT3HtX0l8Of2wNf063jsvGmjRaxEAFNzbny5SPcHg1w/xs/Z08ZfD+eW+06CbXdCBLLc28ZaSJf+miDkfUcfSvFXUqSrAg9MGmB92eH/AI2fD/xixhsvEbaRq1vmbTJL1fLYA9YHboR6e2K9M0T4weEY9CW68R63YaXMmFfzZRiQk4ymOo/lX5ig85Bwac0kjBQ8jsFGAGJO36UAfq/4j1vw6/h121DULZtP1C3ZUYNuWZGXBxjrwa/LzVZr/wAK+LdWtNMuZbZ4pZbbevDGPPH5jFeh/Bf4xXPh3SZPCHiZpb3w9LzbE8vYy9mUn+D1FZHx6sBY+NbXW7XY8N/EkyuvKs6kA/XI2mmkBkeA/AWseL795JnltbRcNJczAsWz2XPU1634b+EHhbToZP7REmrSSDAMvyBB7Ad663wTrFjrvhqz1CxEapJGPMRABskA+ZcD3rYI7YPFaqKAwtJ8OeHvCtreXuj6XHBJ5RZyGJLAc4yegrzn9rPwaNH1vTfEtrGy2mp2cLt32syBhz37ivY5YfOt3hbpIhU/jV24g034tfAqfw5dAf8ACReHoTDICPmKIxVJB68AUpgfFOjalcaRq1tqVo7JLbyLIuDjODyPxrttV+Keuz6rfLDceZpdy20RSJzHGeoH5kVw2qWNxp2oXFhdoY54JDG6kdwarfjUJsR9jaRJbPpNo9n/AMerwIYsHPy445NWVYZOPyry74C+JFvtLOg3M7NPbxB4Nx6r3A+nFeqKnTHUVuFy5rE32H4ReLbmM/v75YNMgHq0rgH9KufshW9hp3xL8b6dYz+cTFBNJg5EZ+7s+vFYPxEk8r4deGvJmVkuNcnnbacjMEDYz9GFZ3/BPCR5vFXi6aVizyWsTMx6klyazaumwb1Pnnxz/wAjrrf/AF/zf+hmijxz/wAjrrf/AF/zf+hmivdh8KOZ7jfBP/I5aL/1/Q/+hiv0Z+JPjSDR74eFbMyHxFqunXEukxqhIkkRTxnoDnpmvzm8E/8AI5aL/wBf8P8A6GK+j/2/tS1DSPHPgu/0vUJtPuo7abbcRMVZMuMnIrzcw+KJrS2Z8t61Ffwatdx6pHNHfCZvtCzDDh8/NnPfNU6+vfi98MdG+Kvwus/ip4TuUXVVsfMvGZdi3qxrhmOej/Kee/evkT26104eqqkfQznGzG961PD/AIk1zw6zNo9+8KM2XhYBo2/A96yzQemegq6lOMlqTFtPQ+kPhv4nj8WaILmQRx3sJ2XMS/wt6gehFevfCPXpNJ8SR2sgDWt6RC4ZuF9CK+f/AIB+H7nT9PvdWvYJITeBUhDcbkGTnH1xivUkOx1eN9pUhgc9COlebOOrR1J6HBfttfDf/hGfHK+LtPRF0zXHJdFGPLuFHzD6MOfzrqfAqFPhb4QgdlaZNPd3weQGmdlB/D+ddn+1obfXv2Z7HWr7a17DdW7xOoxh2JRuPoT+Vec/Cu6+0fDvSZWfdtgKZPYKxH8qItypq/QS0kdNGA2d3UdqeMY4FefeKfir4c0iQw2bNqcwJDeUcIpHYsa5u1+N+68AuNDQW+ekc+XH9DVKLauDkj2MKM54qRVU+hOO9ZPhXxBpfiTTFv8ATZi6ZxIjDDRn0IrZG0E1IytfzrbWU9y+AsMTOSfQDP8ASvKv2domuU17WHALXM6r+JJY/wA6774hzfZfA+uTg8iykx+Ix/WuP/ZwiCeEL2ToTeY/JRTXUTPT1TaBxTm9AOtOUjIpZMY9KQyMAbSaDj6j6UoAP+etK20Ae3agDlv2mvGF5efB7T/D00KbIb6ILIDywVX4I/L8q9t/Zw+Kuh+JPDGmeGLiCfSNb0+yhhNpeEK06hAA8Z/iBx9a+Wv2gLz7ZqOg+HomBaWYTOPqQi/1r0vXNEttSsFh/wBTd26j7JdRnbJbyKPlZWHI5qJw0BPU+trvUrS0lSK4k8tnOFyDg1bU7hkV+ffhr43/ABl0Xx3beH9W8TLIyTiFk1CENG/93JABweORX2z8M/EeqeI/D0d3q2nR2V3kh/JYtE/upPP4VhYZ1LoGUg4IPXIrxL43/s6eD/H9vLfabDFoeu4JW6gjAjlPpIg4P1HNe35FBxSA/Pz/AIZM+JjW148cukNPbsQtv9q+eQdiOMDI6ZNePeMPBfirwjetaeI9CvtOkU4zLEQp+jdDX6n3k1na3s16zqphixcYP8PVSR+dS6xpel65p7Weq2FrfWsi4MVxEHUg/WgD8i810d94gTUfAlro17I7XenXW60cjOYWUhlJ9jjFfTvxz/ZY0+TWP7Q8Cala6cbkOy6Xck4ZgCcRN/Q18h3UEltcy288bRyxMUdCMEMDgiqQHcfBfxjJ4Z8SR2tzIf7LvXEc6nojHgOPxr6dADYYYI9R3Havibtxwe1fWfwp1dtY8AaXeSNulEPlSE/3l4/pWkH0A6tcYXnpXlOp+PV+HnxCfV7CfF1Dqnl3lpni4s5EUuGH15B9a9UULjPJ96+Zv2h41j+JUzqoy9tESfwNOewHeftZ+BobS4svHGigSaZqcSOJF6MrDKH6j7p/Cvn7ivqr4DaxbfEr4Ca78ONYcSX2iR+dZluWNsx5x/un+Qr5h13T5tJ1i70u5GJraZo298Hr+PX8ay6CZf0C/vtJNtq2nzGKe3mKowHfGcH1Brsta+LPifUbH7LCLax3riSWBTvPrgk/L+FcPpwL6Hdjr5UyP+eRSWcL3N1DbxLmSWRY1HX5mOB+prtpJOF2Zt2Z9CeNtRXR/hT4E0jeC1n4cutTmJHLS3B2r/6FXQf8E6uPEnisf9OcP/oded/HGbfFq0qSL5FvdW+h2gHTyrZAHx9XB/KvRf8AgnX/AMjL4s/69If/AEM1i/4bZXU+e/HP/I663/1/zf8AoZoo8c/8jrrf/X/N/wChmivah8KMHuN8E/8AI5aL/wBf0P8A6GK+gf8Ago5/yMfhL/r0m/8AQxXz/wCCf+Ry0X/r+h/9DFfQH/BR3/kYvCX/AF6Tf+hivNzD4omtLZnW/Cr4ladJ+yJqUuu3Ng09hYzWItrd1ErBspFuQfdJJ/HrXxpGjyTLDEpkdyFVVGSxPQCvR/2ZfEfhPRPE2qaf4y0+bUdO1mzFj9mij372Lggn0xjOe1ezeFNB+F3gjxC2r+H7W51DVsGa0XVZUZLVO7qo+9jsTWWGqqknpqOUeaxw/gn4NaHpujrrHxCu7j7WwDLo9rL5bxoRw0smDj/dHIreg0n4PWmsx2Ph3TY21cKTJHe3ZuShA5Cg8DHqea8b+J3xK1/xBrt8guUgiF5K6yWp2eYp45xwR3rjNB1i+0XWoNWsnzcwuWBc5DZGDn65NZyrSb1ZaikfXCzW/mrb+ZF5m3iPcN2P92ul8B6fbX/i/TbS6VDE0uWVujYGcV8V6d4j1K18VW3iCa4luruGYOTI5JYD+H6V9ffAfWZvGPimwuYdF1KwtoMTyTXKmNeOu09x70c10xnjv7WnjzXPEXxL1Lw3O7Wuj6JcG3tbNPlTK9XYdye3pXN6Jq2o3Pwri8O6TK8d9daqLVNp+YxuNzfQdaX9pHWNL1741+JtR0jY1o13sV0ORIyKFZh9SDXX/sceDf8AhMPH9ybmYrY6bB57qOpdjtGPfGea6ppKgZRb5zovCfwv8M6TYwQvpUeo3Sj95PKhcs3fA6AVr3fg/wAL3No1rNoFgIz1CwhSPxAyDX11o+i6XpVmlvY2cUSquMhcsfqepryj4meDdTXXLzVtPsxLZOvmvswCh/i4/WuSNTU1sfHPivStW+F/imHVtElmbTJ3+UNyp9Yn9fY17b4Z1qy8QaHb6rZnMcy5K90bup9xR4l0i217RbrS7xVMc6FQSvKN/C34GvIfg3qV14V8aXnhDWCYxM+Iw33RIOhHswre/MiPhZ2Px31ZNO8CyWgx5uoSCBR/s/eY/kP1rM+FoutM+G2k/ZsRT6lqg5cdULYOPwBrC+PV1/a3jHR/D9qwkkjAV0Xna8jAY+uAPzrvdctra317wh4atML9mkM+0do40xk/U1Lsoj6nbqFDE4JHtSsFOPShfdc/SnHk4xSKI+ANoGTTWVcD19Kmx+ftWR4s1NdG8OX+qseLaFnX3boo/MigVzxx2HiP9oOJR89vZXO0Y5G2IZ/9Cr3JsfxV45+zvpE895qPii7UkyZhiYj7zE5c/wAhXsGoXdtY2clzeTJFDECxZiAOB71UhI8i/aIl8PNb2sZdl8QRlXhaJeRH6Oe3qK9T/Zq/aJ0DTdCGgeOr/wCwSxn91cmJmSQnuSAdue+a+WfGWsNr/ia/1Zl2CeUlFznCjgVkU/YxkiXPU/U+Px34ZuINOubHVrO8tL5yqXMM6mNcDPJ7VFqvjDSYtSksoNXgiuUxkSjMJHU/MO+K/OH4YweJb/XTY+F9WWyvxE0sUMk2xbhl/wCWYB4LHsD1r2f4bePBr80uj6xCLHXLYlZYGGBIV4JA7H1FYugl1KUrn0j4v8S6JCNUmtb/AO3Xeo2ywxxxcxxqOhLevJqvpXjy41Txfo0UfmWduV8i4jZsrIx715jnnk5NSQSyW9zHPC22SNgykdQR0pcisUe0fGNntNO0vVoR+9s7wMp/Dp+lfG/7aPguz0Xxlp/jHSYRFp/iaE3LIowFnGN/5gg/XNfVPinxbp/ibwFJCzeTfwvGzxN/Ec8lfUV4P+03eT698G9OsRal5dDu/OM3/TEgrj14yM/Ss+V2A+UBX0V+zPdeb4Ju7ZufIvW/JgDXzsfQdK9y/ZlvDHpGvxeU8jROkoRPvOdp4HvxThuK57WeR6Vyfi/wR4X8Rlr7WrQCVQFa4SQowA7E+lOg8daKNFl1bUJGsII7jycOCTggFGI9CCK8K+Iut6x4u8b3el6bqrX1kGItYom2RsAM4A/iPX61pNoZ6JBo+h+D7bUdV+HmuTx64lrJEhjuBKCuMujDpyv9K8v+Ikb6pYab4sZds9yv2W/HpcRgfN/wJcGqPhu4n8N+JFM0zRRvC37zBCjcvykj/ewD+Nez/BfSprrwPLJqsFrPbagfNt/lDbBt2Hr0PHWoWugHlHhvw20/w21nxEtwf3cgieHA4AIIbP41e+A+kjWvjB4ZsGXcn25ZnU91jBkP/oNd4/g258J/CjxLp011FcmbMyGMEBVBHBz3rM/ZOe1s/G2s+JrkAw6FoV1eE46MV2j+ddEHy02jNq8kYXxZupn0jR1k+V7ue7v3XPeSU4P5V7R/wTr/AORk8V/9ekP/AKGa8J+LczHUNGtHBD2+lQ7wRjDN8xr3b/gnZ/yMviv/AK9If/QzRNfugXxHz345/wCR11v/AK/5v/QzRR45/wCR11v/AK/5v/QzRXqw+FGD3E8E/wDI5aL/ANf0P/oYr6A/4KOf8jH4S/69Jv8A0MV8/eCf+Ry0X/r+h/8AQxX0D/wUb/5GTwl/16Tf+hivOzD4om1LZnylayy28yyQzNC/TepwQDwa6LxRNdaDrltDp2qTSS29ikZuV43BwWwM9sMBXMmnSySSvvkdnbAGWOTgdK4L6GiGMW3Fj361oaLoura1K8Wk6dc3jIu5/KTIUepPQfjWf1r1X4KW9j4w0u/+Hdxqg0nUbqT7VpFwzbY5ZwuDBJ6hhjHoR70Rs3qMy/hTp/hjTfEE+teM7u3e30uBriLT1y7Xc44SM44xuwT7Ctzxj8dfiN4m0MaLdatHZ2OCrpZQiFmQ9ELLzgdMV51q1jdaZql1p19EYrq2laGZCclXU4YfmKr8ZxXrUsLTjruc8qjG4+b1r61/4J3QL9s8WXP8QigQfQlj/SvkvJAr7M/4J9aBqVp4f8Qa/cR+XYX0kcNuSOZCmdxHsMgVGMa9mFPc+qh0pHUMpVgCPQ0o6UV5R0HIeJfAOhatETHbrZXAyVlhXHPuOhr4p/aO8M3VpdweJLNf39hL5Fy8fUBW+R/zr708R3L2eh310jbGigZlb0OK+TviT9qb4f6/ftbNcAWjNKzDK/MQMk/U1tSkJnzZo3iSOw1u58U6h/pmq7me2jP3fNP/AC0b2XsPWvW/gfpN/qCz+ONemnn1G9LR27S9BF3Kjtk8fhXl3wl8G/8ACW+Ila7Qtplt/wAfeHw3IO1R35Ir6a0mwtdL02302yjEdtbRiOJc5wB71rK7kKOxaVdpwTz7VIcgeo9TTU5+917c05ieOP1oKIxnkntXnvxulku9IsPC9kd17q92qKo7IvJJ9v8ACvQ2Pf25zXFeGbZNe8WXvi2QE28ebLTtw6Ip+dx9W4/CmI6Hw9pNromiWel2YAht4wg9/Vj9TzXgPx58YSax4ifRLOb/AIl+nttbaeJJe5PrjpXvXjDUv7H8M6lqZOPs1s8g9yBx+tfHUkkk0jSysWkclmJPUk5JrKcgJYGypGSxHVqlqsrKuCdxOe3QCt7wt4d1zxVftZeHtLutSuEQu6QJnav94noBXTSmrasyktSlpdwtnqVtdvEZVglWQoGKlsHOMjpXW/EDXtLvfEtl4p8M/wCg3M0ayzxAEPFOpwST33dadD8MPERTfd3Gk2P+zPeAEflmpJPhT4q+yi4s/sF/GRkG3uQc/nirvFsLM908AeIofFXhm31SPCz42XEY/gkHX/H8a6BVPJOc14b8FJNa8K+LpND1mxubKHUVwolXC+av3SD05AIr3Tdnj1rGSV9DSOo+2byp45dobY4YZHHBrf8Ai3o9lJrNxbGGP7NqFqrvGB8p3rg4/KueB2An2ro/H1yt1NpPzZZNMh3H1JBNZvco+DvEmmSaLr19pcqnNtO0Yz3UHg/livT/ANl3UfsvirULXcA0kCTIp7sjf/Xro/2mNKtpPDdjrCQxrcQXHltIOCVYdD+NeMeBdbl8O+K9P1SI/LFIFlH96NuGH5VklyyEz2f416JMsOsWsII2GYRBBw6wuHUe/wC5mX/vivEfCRZPEVjNFcGCWOUPE4GfmByB+NfS1tBJcLNZ6gfMMRjkgkYZ81Yna1lX6mMqT+FfOGr2v9h+Kr2GzlWRbK6PkspBDKDlf0rXlvITdj2bxV4HF5GmoafGjsiylo3HEsZxKq/g3H0ru/AtrbW/hWySwcfZWQywjH3Vcltv4ZxV3w1e2+qeHdO1CAKIp7dXCjoMjkfzqfRdNt9KsUsrUN5KMxVWOdu5icD25oUbFGP8SEY+BNb6DNm9cV+zBoK3Xw18c6hJkC8a205f9obvMZfoRjNegeO4/M8FazGoG42cmPrisX4IL/ZXwB0+TO37ZfXV659kAQf+gmpkveQHz98TdTbUPiBqtxuBSOcwoB0Cp8oA/Kvoz/gnRIH8T+LAO1pD/wChmvk++uGub64uGO4ySs5Prkk/1r6r/wCCcX/I0eLf+vOH/wBDNQ6js4k21PA/HP8AyOut/wDX/N/6GaKPHP8AyOut/wDX/N/6GaK9+Hwo53uN8E/8jjov/X/D/wChivoL/go3/wAjH4S/69Jv/QxXz74K/wCRy0X/AK/4f/QxX0B/wUcB/wCEl8JHt9km/wDQxXm5h8UTWlsz5P64AGTnpXpnw98O/D/VtOWy1bWp11a5AZQFaMQn+4CeGNeb2s81rcx3NvIY5Y2DIw6g16T4E8a65dXgW+1bQIIkwC19bDd9RtHJ/GuGO5ojv/A/wutfDWtXV1NdW2pW00RjjWWD5489+46V4V4ks7rw74svLNWMNxZ3J8tlOCMHKkfoa+r9IvLfUNOiu7e5iuUcY82IEKx74zXl3jnw1fQeOHurXSLfXxr2Y5IpoSFtQu0Bt4+79a0lHTQZwHjxrnV/sXjCbDHWEJuXH/P1HhZM+5G1v+BGuXNemH4WeMF8M3Fml3bsEvTLDYlvlbC7d6semQfxrz9tD8SreTWZ0K9a4hzvQQMcAfhiu2jiYxglIxnTbehWtlR5kR22qXG5sfdGetfqP8M08M6V4YsfDfh27tHi023jjMUbgupKhssOuTnP41+Vkr3MMxjmj8pgcMrKQR+Br2Hxf4gvfCXxR8KeL9G1Caxjv9K0+7kZWPICCOTcO/8AqzxXNiqsajViqcWtz9HQQVyOlM8+HzfJ8xPMxu2Z+bHrivHtM/aW+EN5cLap4kaNi6Rh5bV1Ri3Gc44A7k4rzvxN8RtDj/a+8L6hoviOHUtO1CyGmXKWspdI5GLBc9uu08VyGh9Q39pBfWslrcxiSGQYdSeor54/bGWW18A6Z4F8N2CrNrt8M4baoC8hfxPb2r6KllWG3kmkOERSzH2AzXwR43+PUPij4orqWtWtwmj6Vek2EEGGYBcpk5/76/Sqi7MDI/Zx26bda9Y3k0UVxG0asjsBypYNz35r2hJoDyJ4W994r5+b4S+JNTtLbxBpN7ZXNjqge4tpGZo3K7yDuUjjkVLa/BzxmWCzalawR9yJ3bH4Cuz3XrchNo93udU0q0G+71G0hUd3mUY/Wub1b4l+CtNVg+tR3DjPyW6lya4Sz+Bksn/IQ8RO3ciKIn+ZrpNH+DXhGyIkuhd37jtLJhfyFHuj1MZfG+u/EPUzoPhezl07Tm4u75zmRI++McAkfjXqumWFrpenQWFomyCFAka98D1pNK0yx0u2FtptnFaQj+CJdoP+NWgpyVqX5DRwvx5nMPwz1IL/AMtTHGfoXFfLec/Wvqb442rXPwz1bAJMSpKMf7LA18slSxEa8E8k+grKSbYMIyo6L5jenYV0Vjp/ijTvDg8T2F1LZ6fcSm0aW1nKsTjO1tpzg47+lc4SpHlx5CDq3dq6v4da/bad9s8P65uOg6sBFORyYH/glX3U/pVKST5SbFXwZp2k6t4otrHxFqF7FbXTeWJoyCyufu5z2zWj4ht9Z8B+IDpul67fxzQIDIQSI8+gHQjFWLnR5vBOpS3moeTczoc6YUIaObIys3+6Ac4Pet7w3qkHxB0Y+GPE0jrq1srTafqgQE47xyH0PYnvircY3v0BN7G98Pvihf3U2n6f4ssYpUupRHbXsYHLggZZfqeor2dl+evlTXbDVdI8XWdnqNjLYtDJELeJuf3eRtYEcHPJJHc19UKHxk9TihpIcWLIrMBtbBqeW4eba07FiiLGvsoHAqHb19aMtjGKRR55+0RHv+Glw3dLmIj86+araOSadIolZ3c7VVepPtX018fkZvhhfE8BZYz/AOPV8++AYWuPGujQKcF72P8ARs/0rGXxCZ9Ar4haH4d3Gsp5f9qQ2ovZLR1w22QRJIMeh8stn3r5wfa0zuo4ZicenNes6BJd6x8bdV0+6Lyw3MV3p2MfKqeW+xPTsMfStuz+HegXPhrTPEE6m2vYYLUtACBFOdwDZHcnNdcZKL1Iacjd+AV6t18ObaNn3NayyQ49ADkfoa78Nz61yfh+D7F8QPFNpb2yw2TfZp41jXagdo/mAH4V1AyBjt3rJlozPGEgXwxqu4cCzlz/AN8muf1Q/wDCO/s/abbxyBZbXw+Hbj/lpMS3/s4rf8WoLjw5fW7P5azRiNn/ALoYgE/ka5L9oK8itPh5cwxNiOZ4beIeqjHH5LUPuM+Y8HNfWP8AwTg/5Gfxb/15w/8AoZr5PJ9q+sf+CcP/ACNHi3/rzh/9DNYMDwPxz/yOut/9f83/AKGaKPHP/I663/1/zf8AoZor6KHwo5XuN8E/8jlov/X9D/6GK+iP+CilvPP4h8KeTDJLi1mzsUnHzCvnfwT/AMjlov8A1/Q/+hivvH9oGTQI9S0z+2ZtBRzG/l/2jDK5xn+HYf515WaS5bM7svoqtU5Hf5H50DT77/nxuf8Av2a1vCl9rPhzV11Kz0lZ5lUqBcWpdRnuPQ19ZLN4G5ze+CT/ANuNz/jS/aPAo/5fvBY+ljc/414/1mXke7/Y8O0vuPFfB3xP8XXXiK0s9T0u2FlM+xgsJh2Z77ua9lXUtPUH/TrYfSUVL9o8Cf8AQR8G/wDgvuP/AIqmNP4BA5v/AAWP+4bcf/FVaxjW9vvF/Y8P733GJ4oupptKm/sm+0qScqT5Ny+A/HZgflPpXhr+PviVbQPp32m4/dvt8wQB3GD0D45H519Gi4+H5XnUPBv/AIK7j/4qlF14BA41Hwjj20y4/wDiqUsY31X3h/Y8OvN9x8neKNR8TeJL6K81eCWWaNBGGW12ZHvgc16j4vm0W/8AhF4Bsbzw++oauLO5gSeC88qW3PnHYsi4I285GcV7B9r8Adf7S8J/+Cu4/wDiqBefD/JP9peEhnrjSp+f/Hqj6y+6+8f9kU+0vuPk228H69ceITocdqpvFdkyZVERKjJw5O36c11PwW0XVrH41+HkuYI7ZrHU43nkuJFWJFRstljx0Br6HN58Pjx/aPhPb6f2TP8A/FUpuvh9jab/AMKbfT+yJ/8A4qj6y+6+8X9kQ7T+4988aePPCdn4Q1a5/t6wmKWcuI4bhWkY7SAFAPJr8wptP1CSd5PsNzhnLfNGc8nNfYAuvh4p/wCP/wAKD/uDz/8AxVON98PyedS8Lf8Agon/APiqPrL7r7x/2RT7T+41TcaJpXw58FabHqumGS10pI5kinUlXwCc/iazv7U0jP8AyErT/v6KgW8+HgOP7Q8Keuf7Gm/+Kpftnw7/AOf/AMK/+CWb/wCKq1jGl0+8P7Hh2l/4CTrqukj/AJiNmf8AtsKU6xpOP+Qlaf8Af0VX+2fD3tqHhT/wSzf/ABVJ9u+H3/QQ8K/+CSb/AOKqvrr8vvD+x4f3v/ASZdY0r/oJWv8A3+WmNq2l5/5CVof+2oqJ774e9tQ8L/8Agkl/+Kpov/h731Hwz/4I5f8A4qj67Ly+8P7Hh2l9xB4jm0fVtA1DTW1O0/0m3eL/AFo7ivkmbStTiLw/Y52kLFWIQ4496+vv7Q+HxH/IR8M/+COX/wCKoOqeAQAP7T8N/wDgil/+KoeMl0t94f2PT7S+7/gHyB/ZWpDAFhcY/wBw006bqMcyM2mzuAfmUoeRX2AdU8BDn+0/DZ/7gUn/AMVTf7U8Bf8AQS8N/wDgik/+KrNYmS6of9j0+0vu/wCAeHeFvE0mrWf/AAjfi/w/5+jFT5EkaeXLYADgox649O9cjrIkWOTS9Fs7yLTfMy0skZE1yQeGbHQDsK+oP7V8A451Lw3/AOCKT/4ql/tXwCcf8TPw3/4IZP8A4qtVjZLt95P9jQ7S+7/gHhvgnxDqmpyad4b8U6cmpackymC5uspLaY5ysnp7HrXuza1ow/5ilp/39FM/tTwFn/kJeG//AAQyf/FUn9qeAe+peGv/AAQSf/FUPGvy+8Fk1NdJfd/wB7a3oxH/ACFLQf8AbUULrmjjH/E1tMf9dRTDqvgEf8xLw1j/ALAD/wDxVL/bHgL/AKCPhv8AHw+//wAVS+uvy+8f9jw7S+7/AIBxnxt1Gx1D4d31pY3kV1O7oEijbcx+b0rwnwbZ39j4s0m8mtZ444ryN2YocAbhkmvqn+2fAX/QR8ND/uXn/wDiqDrPgLj/AImXhv8A8J9//iqh4pt30BZPT7S+7/gHI21rp2meJotQstV07yrq6e8vJFm+YSK0ioPb5JR/3zW7e3Ph640n+z11S2jjG3YfMB2FTkVfOt+A+Mal4a/8J5//AIqk/trwF/0EPDef+xef/wCKq/rsvISyeHaX3f8AAGrreib2ZtTsy5xlvMGTgYFO/t7RTgHVLTB/6aCg614D/wCgh4c/8J5//iqP7a8Bf9BHw3/4Tz//ABVH12XkP+x4dpfd/wAAZdaxoM0Jik1K0dMg7fMHODXln7Q9+mq6Xpdjpcn2sCZ5ZBD82MDAz+terDW/AYH/ACEfDg/7l1v/AIqmnXfAo6al4cx/2Lrf/FUni5PsCyeHaX3f8A+Q/wCytSzj7FcZ/wByvqv/AIJ2Wd1a+JvFbXFvJEGtIQpdcZ+c1fbXvAvfUfD3/hON/wDFV6p+zrqPh+91XVF0W50yZ1iQyfZdMNqQM9ySc0oVnKVrowxWWwo0nNKWnf8A4Y+GfHP/ACOut/8AX/N/6GaKPHP/ACOut/8AX/N/6GaK+rh8KPm3uN8E/wDI5aL/ANf8P/oYr68/bKx/bWgf9e8n/oQr5D8E/wDI5aL/ANf0P/oYr67/AGzP+Q54fz/z7yf+hCvCz3+GfQcM/wC/x+f5HgRG3vinDbnnkdqQ8Y46irZ02+TSF1Q2kwsWlMK3G35C4GSufWvkkrn6g2o2uysR83WldRjkAmkgjkmlSGEFnkYIoA5JJwAK6XVfAXjLS9Ok1C/8O39vawrukleP5QvrTjCUtkROtTpySlJJs5gZ7CjkACtTw74d17xFNNFoemXN9JCoeVYUyVBOBWpf/DvxtZ2zXFz4X1NIlHzN5BOPypqnNq6RM8VRhLklNJ9rnLkcA5qNuw6mnMjKSGBBBxjFNbp0qDZO4/tgUKpPqfxpils/5zX0H+zP4A8P+I/DGo6t4g0mC+JuvKg8zPyhVGcY9ya1o0XVlyo4cfjaeCourNXPAOV9TTcMxyOld18ePDtr4Z+I1/p2n24t7NlSaCJfuqCOQPxBrf8A2YPD2i+I/FmoWeuafBfwx2YdElGQrbuoqo0G6nsyZ4+EMJ9ateNrnkpU7u4NHUCvoD9qDwZ4a8NeH9IutD0i2sJZLtkkaIEbl2E4P5V8/f7rc0q1J0pcrKwGNjjaKrQVk+47a27ocUjY54Ir379lzwl4b8S6HrEuuaPa38sFyixtMuSoK5wPxrnf2pfDWh+G/EmkwaJp0FhFNaMzrEuAWD4z+VaPDS9l7S5zQzanLGvCcruuvTa55APpmkPQU0Ng8U+COS5mSGNSzuwVV9STgVz2PUfdingYphz78V6B/wAKd+IzKNvhq45H99P8a5zxN4S8TeGyP7c0S8slJwryR/If+BDirdGpHVxOWnjMPUlyxmm/VGCckdaXbzj2rY8JeGda8U6i2naHYteXKoZCisFwo78/Wur/AOFMfEjPHhuT8Zk/xpxpSkrpBVxmHpS5ak0n5s87YEe/40KGJz+tdN4w8DeKPCkds2vaW1mLhisJLq24+nBrbh+DfxFlhSaPw5KyOoZT5ycg9D1p+yne1geOw6ipOorPzPPyMk803OCPlJ/Gu71P4TfEDT7Ge+uvD88cFvGZJXLoQFAyT1rP8L/Dzxd4m0z+0tF0aa8td5TzEdQNwxxyfej2U72sCxuHcedVFbvc5Q/jz70h69ST9a3l8J6//wAJWfC/9my/2uG2/ZsjdnGfXHSrfivwB4t8L2Cahrmjz2Vs0gjV3KkFj0HBpckrN2L+tUeZR5ld7a7nKt164oJro/CfgvxN4rEkmg6Pc3qRcO6DCg+mTxmt4/Bz4jqrM3hm4CgZJLp0/OnGlOSukRUxuHpy5ZzSfqefdu35Uh46Gtnw14c1jxJrH9kaNZNdXu1m8oMAQF6nmusPwU+JDf8AMuy/9/k/xojSnLZBVxlCk+WpNJ+p5wB82M0pyPoK7DxX8NvGPhbS/wC09c0d7W1MixhzIrfMeg4NT6L8KfHmtaTbatpugyT2lygeJxKg3L9M01Sne1tRPHYdQ5+dW73OHbJ/CmYwfavRJfgz8R0iZz4bmCqCT+9T/GuX8MeFte8S6jJp2i6ZPe3Eed6xjhOcZJPA5o9nNaNDjjcPOLlGaaW+pid+K+hP2KgP+Eg8Q/8AXtH/AOhVwP8AwpL4lHH/ABTkg+syf416T+yFpt5o/jTxVpeoQmG7too45UyDtYN6iujDU5RqrmR5Ob4ujWwNRU5p7bPzPkTxz/yOmt/9f83/AKGaKPHP/I6a3/1/zf8AoZor7qHwo/MHuN8E/wDI5aL/ANf0P/oYr67/AGy/+Q3oH/XvJ/6EK+RPBP8AyOWi/wDX9D/6GK+u/wBsvP8AbegY/wCfeX/0IV4effw0fQ8Mf7/D5/keCIDkZOPWvpXW/Bhj/ZdhtPJ/0yCFdSIxzuJ3H/x04rwHwbpcmueKtL0hFybu6SI49CeT+Wa+677TobrQ5tLKDyZLdocf7O3FeFgaSlGTZ9PxHjnQqUYro+b7j4J0I7ddsGHa7iP/AI+K+z/jQof4R6+MZH2An+VfHH2NtN8VrYS8Pa36xEf7sgFfZfxd+b4S69/2Dm/9Bq8ErQmjHiGSeIw0l1f6o8Y/Y658S6+D3s4yP++69h1/x1Fo/wATNL8J3kA8jUrctFPn7smeFI9DivG/2O3/AOKr1tQetiv/AKGKsftR3TWHxO8M3iEhoYkkBB54lrSjUcMOmv61OXHYSOKzadOXWP420Iv2pvAlrpjw+LdKtxDHcy+VeoowokP3X9s8g++K8DJ+XHU19pfHW0GrfBrV2ZNxS2S5X2KkNXxW3A965MdTUal11Pa4bxMq2E5Zu7i7fIemRg/nX2t+z/pP9k/CnRY2UrJPCbiQHruc7v5GvjDR7Vr/AFK2sU5e4mSJQBnJZgP61962txZaJb6Po7sqPMot7dR3KJk/otbZfHVyZwcV1XyQpLrd/cfPP7YemeT4o0jVlA2z2rQsf9pWyP0Jql+x+3/FwNQHrYf+zV3/AO15pv2jwLY6ko5s7wbjj+FgV/nivO/2Q22/Ea8HrYN/6EKco8uLXmTh6vtMikuya/E7r9svI8GaMy9f7QI/8htXy7ycepr6n/bFTd4G0lsZ26iP/RbV8rg/lWOP/inocNf7ivVn01+xm3/El8QL3+0xk/8AfFYP7Zi48SaC3rZyf+hitn9jFs6d4iX0mi/9BrI/bMH/ABP/AA8T/wA+k3/oa10y/wB0R5dL/kfS/r7J4C2M+1WdI+XVbNumLiM/+PCqvRh/Op9Ob/iY22OvnJ/6EK8yO6PsKnwM+6/iFq13oPw81TWbAoLm0s2mj3rkbgOMisv4d65Y/Ev4dpd6pYwuJg0F3ARuTeOpGfwNS/F7/kj2vg/9At//AEGsD9mTS7nSvhfDJdxNEbu4e4QNx8hwAfxxmvebftOXpY/L406awUqn21LT7jhPgl4eHhX9oPW9DTJigtpPKJ67Cylf0Nd3+0L481zwJpmlXOirbM91M6SebHu4Vc8Vy3w91m21v9qDX7y0kEkItHhRl6Ns2jP510X7SngvxB4y0rSLfw/axzvbTu8oeUJgFcDrWMbqjLkPRquE8fReK2cVe/ofPHxA+JXiDx0bC31lbQLazb4/Jj2kk4BzX2ZDcSW3g5LqLG+OwEi59RHkV8VeMfh94o8GraXGv2ccEdxLsiKTK+SOe1fadvG9z4JjgiXMkunBF9yY8CowvtG5c+50Z+sPGnRVC3Jd7bdD5Z1v49eNNS0y70u4g0wQ3MTQuViOcMMHHNewfsk8/C1s9r+T+S14Rq3wa+IFhZ3Oo3OjxrbwRtLIwuUJCgZJxXu37I3Pwscjp9vl/ktTh3V9r75vm8MJHAP6tbdXscK3y/tgjI63R/8ARJrs/wBr4f8AFtrX/sIx/wAjXE3DH/hsBPT7Zj/yAa7f9r//AJJraj/qIR/yNX/y6qerOeS/23Cf4Y/qdJ+zraW9v8IdEaGNVaZGkkIHLMWPJryPxl+0F4o0/wAR6rpFvpOm+RbzvArOWLEA4ya9j/Z84+D/AIf/AOuDf+hGvma++H3inxl4x8S3mgWCXMUGpyxyFplTa2c459jRWc1TioE5fSw1TGV5Ym1k+vqaP7LEzS/GGGRsbpLa4Jx7ivefj5471bwFoFhqGk29tNJPcmJxODgDGe1eKfs+aFqXhn48xaNq8AgvIbWXegcNjdHkcj2r1/8AaT8I674x8M6fZaDarczw3XmOrSBMLtxnJpUOdUHbcvMnQqZpTdS3I0vS2p4B8RPjJ4h8baD/AGJqVlYQwecku6ENuyucDn619OfAk5+EPh04/wCXQfzNfJni74Y+MvCWl/2rrmnR29p5ix7lnR/mPQYH0r6z+BP/ACSHw72/0QfzNLCuo6j597F57DDQwcFhrcvN09DxHxT+0H4usda1LS4tO0to4biWBWKtkqGI598V1/7HsccvhPXLoxqJ5dRO5gOcbQQPpya8y8VfBf4iXfiTVb6DRo3glupZUb7SgypYkHr6V6X+x2yx+FNctGYCeLUfnTPI+Qf4UUZVfa+/5lZhDCLLpPDWv7t7fqZfxg+Nvinwn4/v9B0y10821rsCtLGWZiVBJ/Wk/ZN1e517x94u1m8VBcXkaSyBBhQS3apfjJ8E/E3inxtqPiLS77TvJuFQpFKzKwKqFxnGO1Vv2Q9LvtE8aeKdL1O3aC7t4Y0ljbsd36j3pr2vt1zbEP6l/ZkvY25+VX77o+RPHP8AyOut/wDYQm/9DNFHjn/kddb/AOv+b/0M0V9lD4UfDvcb4J/5HLRf+v8Ah/8AQxX13+2Yca1oH/XvJ/6EK+RPBP8AyOWi/wDX9D/6GK+uv2zQf7d8Pn/p3k/9CFeFnv8ADR9Dwx/v8fn+RgfsqaMdR+Ir6iy5i062aTOP42+Vf03V9H+E/FMet+I/EOkooB0i5SIED7wK5J/PIrzL9lyyt9B+G+peJrz5EuJHkL/9Mohj+hrq/AXxW8GeKPEI0rSLa5t725Vn3SQKm/AzyQeTXmYa1OnFN7nbnLnisTVnGDajZX7W/pngPx30f+yPjPdYXbHdzw3UZx/eYZ/UV9L/ABWXd8J9dH/UMf8A9Bryr9rPR9upeHdeRP8AlqLaRsejBh/WvV/ibz8KNd99Kk/9F0U4crqIrF1/b0cHLrt9zSPCf2P2x441ZPXT/wD2cVb/AGuIWk8c+HgoJZ7YqoHqZAP61n/shNj4g6h6Np7f+hrXpHxa8I3/AIo+LnhPyrWRrC0jM13Nj5VCvkDPqSBxWdKPPh0l3/U78XWjQzl1JPRR/Q6r4nyrafBvWPOONulMh+pTFfDxOTn9K+qv2q/Fdrpvg1fDFvMDe6i6l0B5SFSCSfTJAFfKvIOT8tc+PkudRXQ7eF6ThhpVJL4md38BNJOr/FPRYSuVhlNw4x2QZB/PFe5/GbxKdN+L/gOxWT5IJzNMAe0h8sfpmuJ/Y70kTeJNW1ll4trdYUJ/vMcn9BXbfE/4R6/4t8fDxJb63Z28UYiWGJ42LKE56j3zW+HhJUPdWrZw5niaMszarStGMWvm1/wTsvjppn9rfCrXbZRudbfzU+qHP9K8E/ZJI/4WbNx109//AEIV9SarZ/bdCurKXDGW3eNvclcV8ufsswta/F65tXGHitZ4z9QwFa14/voSOHK6t8txNPtr/X3HpP7Xy/8AFvLI9xqCf+gNXyYevHSvrb9rtc/Da2Ppfx5/75avkrsO2K48d/F+R7/DL/2JerPpL9i9v9D8Rr/01hP/AI7VD9s8f8Tbw63/AE7zD/x5KufsYMPK8SD/AG4f5Gq37aH/AB++Gz0/dz/zSuiX+6HmQ/5Hz/r7J89Hjjqak04/8TC1PT98n/oQqAnIqfTsC9tuMkSp/wChCvMW6PsZ/Az791u40u18LT3Wt+WdOitt9z5i7l2Ac5HcVj6nHZeOvATw+G9ea0trqPbFdWmMgDjb7Dse9R/Fg/8AFoNf7n+yn/8AQK4L9j6Z5PBGqIzEqt/wCemVFe85++oW3R+YU8N/sssSnrGS9Dif2cNFvvD3xx1HR9RXFxa2k0bn+98y4P49a9U/aI8e614D0jS7vRUtmkurho5PPQsMBc8YIrE0RUX9rLV9q4zpYJ9zhavftO+EfEHi7Q9It/D+nteSW9y7ygOF2gpgHmsIKUKUlDe56VapTr5hRniLWcVe+2x89fEL4neIPHltZW2tJZqlrL5kZgiKnJ45yTX2Zp8z2/gu3uExuj05XXPTIjyK+IfFvgXxR4RhtrjxBpbWcU8myNi6tlhzjivtvTwG8CQL2OmAf+Q6nCOd5c+5txBHDxp0VQty3ex8t6z8fPGmo6dd6bPbaX5NxE8LbYWztIx/er1/9kbP/CrZOuft8n8lr5GuW23Ei9AGP86+s/2QbqGT4Z3MIcebFfvvXuMgY/lWeFqSnV95nbnmEo4fAfuo2u1c4W8yP2wo/wDr8H/ok13P7YB/4txZe+ox/wDoLVz+oeGddb9quHVk0u5Nh5wm+0hP3e3yiCc/Xitv9sOaMfDywj3qHbUU2gnk4Vs1ra1Op6s4FOM8bhOV391HZ/s/f8kg8P5/54H/ANCNc3+zqP8AiZeO/wDsPSfyFdB+z1KjfB7w/hgcQspx2O41R+COh6rot34vk1SyktlvNZkmty38aYGGHtW8fsHmVpJPEpvVv9TjNNP/ABmFee1of/RArtPj/wCO9W8B+HLHUNJhtZJZ7nymE6lhjGeMGuH0aRZf2v74qQdtuynHqIBXU/tOeFde8WeFtOsvD9ibyeK78x1DhcLt681mr+zny7nXUjSeLw6q/Dyq9/mfP/xA+MHiXxvoI0XVLXT44POWXMCMGyOnUn1r6h+BP/JIfDv/AF5j+Zr5D8V/Dzxj4U05dS13R2tLVpRGJDIrfMeQMA+xr69+Bn/JIvDv/XmP5mssK5uo+fex3Z9DDwwkFQty83T0PDvEv7QfjKx1vUtPhsdJMUNzLAhZGyVDEc89a8j8OeLtf8N61NqeiajLZTzk+bswVcE5wVOQeTXaeK/hD8RLjxDqt7F4ed4JbqWVGEqcqWJB6+lcN4W8KeIPE2pT6foenPd3UCb5YwwBUZx3965qkq3NrfyPawdPARovk5bWV9vxPqv9mXxnrvjTw/qk2v3S3M1rcqscgQKdpXODir3gdVX9oDxrtGM2VsTWZ+y94O8QeD9C1aPxDZ/ZJLq4Rooy4Y4C4JOOlafgh43/AGgfGmxgxWxtlbHY88V6EOblhzbnyOJ9kq+I9lbltpbbdHwF46/5HXW/+whN/wChmijxz/yOut/9f83/AKGaK+sh8KPmXuxPBP8AyOWi/wDX/D/6GK+u/wBsoZ1zw/zj9xL/AOhV8h+Cf+Ry0X/r/h/9DFfXn7ZfGteHzkDEEn/oVeHnv8NH0PDH+/x+f5HKyfFl0+FY8DWWirbKbX7O1yJ8kj+I4x35/OuI8E67N4X8V2Gu20fmtaS+ZsJwHHQrn6ZqtbaDrk8KT2+j6hLHIuVdLdirD1BxTZdK1SFJJJtPu0SJwkhaEgIx6A+h5H518xKpVdpPpsfoFHD4WnGdONrSvfXe56d8TvjJH408Nf2PL4dW2ZZ4545ftO4qVOem3v0rT8S/HybVvC15on/CNxxC6tGtzJ9qyVyuM4215B/Y+rSXLWq6TetcIoZolhbeqnocY6VVu7W7s5/s93Z3FvNx8kkZVjn2NW8TW1b6mEcpwFowS+HVav8AzOo+Enjd/APiKXVlsBfb7cw+WX2YyQc5wfSvQ9d/aO125tXj0nQ7KxkIx5srtKV9wMAV43qGiaxpqxNqGl31qLg4iM0JUSH0HrStoOuRvPC+kXySW8YkmUwtmND0Y+gqY1q0I8sS6+X4DEVfbVEm/Uh17VNQ1zVZdS1S6lubuZsvI5yT/gPaqRXaRg59a0rbQdcutLfVLfSL6exjzuuEhJQY681BHpWqS2kV5Fp901vNJ5ccqxkq75+6D3NYtSbuz0IzpRXLFqy0PqH9l3T49H+Ft3rc3y/appJ2J/uIMf0NeDan8S/Gs2qXU8PibU4o5JWZI0mIVAScAVQPinxpotg/hxtV1KxtkQxPZsdgVW6ggjPOaw7aw1G7tZbu2sria2gx5sscZKpn1PbrXVUrtwjCF9Dx8LlsYV6mIrtS53p6fM+4vhDq02u/DfRNSuZTNPLbATOxyWdSVJPvxXjfwx0/+yf2odctAuFKzuvGOG2n+teXaRrPxL0KK30Oxm16xDKz29oiEZHVioxkio7RviVJrP8AwkVtBr7ahKpT7WkTF2XpjOPauh4nm5fdd0eXSyh0XWtUjyzTS/Q+tPit4Ji8eeHU0aa+ezVZ1m3qgY8Z4wfrXlU37NWnpE8n/CUXR2qSB9nSvLx4m+LsrSImoeJmaJtkgVGJVuuDx16VBB4i+K9+kv2fUfE9wqOY5Nm8hWHVTgcH2oqVqc3eUGRhsux2FhyU8RFL+vI9T/ZBiFtqXiq1BLeXJGuT3wWGf0r0b4s/DGx+IUtg97qVzZ/Yg4UQqp3bsdc/SvkvwzdeMLW/vI/D8msw3RObpLTcHJ/2gOeua1JfEnxQGopprap4lW9kG5Lcu+9h6gdaUMRFU1CUWa4rKa8sY8RTrKL/AOBY9G+I3wH0fwx4L1PXbfXL6eS0iMixvGgDH0OBXgMEnlSpJj7jBgPoc12tzd/E3WpLrQZpvEd46p/pNoxdiF/2l9K53WvC/iLRbVbvVtFvrGBn2q80RVS3pXNWtJ80I2PXy/2lKLp4iqpye3oemeIvjz4g13wzfaDNo+nRQ3Vs0DOhfcoIxkc9axPhZ8WNW8AaVdadYadZXUdxN5zGYsCDjHavO0Y84HY0W8ck86RRxl5HYKqqMkk9hU/WKnNzX1NVleEVOVPk916s9Isvi7qlv8Tbrx1/Zdm1zcWwt2g3sEA45B69q7D/AIaY17/oW9O/7+vXleo+AvGNhbC4u/DmowxM6xhmhOCzHAH4mqOseFvE2j2n2vVdDv7O3zjzZoSq59M1oq1eFznlgMtrtXSfRa9um51XxZ+K2ofECwsrO90u2s1tJjKpictkkYwc11lt+0XrUGjx6aPD+nlEgEG/zXyRtxmvJl8L+Jmls410O+Z76MyWqiIkyqBklR3qd/Bfi5b+3sG8O6jHc3AZoYmhIaQL1IHtQqta7Y5YHLnCMJJWW2v3mFMxkkeQ9SSSB05rpvhz488Q+BdQkutFuI/LlwJreZd0coHqPX3FZ0nhfxFDHqEkmj3iLpxC3hMX+oJ6bvTirOpeB/GGn6cdSvPD2ow2YUOZjCdoU85PtWcVNPmW52VZYapD2dRpp9LnrB/aY8QAY/4R/S93++9eX/Enx7r3jrUo7rWJI1jiBENvCu2OPPoD1J9TzWZpXhnxDrGn3Goabo17d2tuP3kscRZV9eaji8O67Np9vfw6TdvaXEwghmEZ2vJnG0e+auVStNWZy0MFgMPPmppJrTc7D4YfFzxL4Fsn0+yW2vLFmLCC5U4Ru5Ug5FdbfftJ+LJ7OSO30nSreVhhZAHYr7gE15RdeFfEdul9JNol7Gtht+2ExkCEnpu9KsX3gXxhZac2oXXh3UY7RUEhl8k7Qvr9KqNSvFWVzOrgctq1Oeajd+Zc8GePNV8OeOW8YbY9Qv38wyfaCcOXGCeK9OT9prxBjnw9phP/AF0evAS3T+frS54461EK9SKsmdFfK8LXkpVIXtoep/FH4x6r488Opo15pNnaok6zCSF2JyAeOfrWj4P+P2ueGvDFhoNvounTRWUQjWR3cFgD3xXmHh/w/rniCeSHRdKu754l3SCGPdtHv6UkXhzXp3vlh0m8d9PUtdqIzmEf7XpVKtWvzGM8BgOT2LSsne1z2Of9pfxE8LqfD+lYZSuQ79xXnXwv+IF94F8R32tWVjb3Ut3EY2SUkBQW3cYrMi8E+L5tLXVIfDuovZtH5omWElSnrn0q5F8NfHrxq6+FdUZXAZSIeoPeq568mnroRDC5bShKmrJPdXPSb39pbxRJbSR2+iaVDKwwrku233xnmtj9j/UbzVvGfinUtQna4uriJJJZG6sSxrwqz8KeJL62vLi10S/nis2K3DJCSIyDgg+4717X+xOMeIPEI/6dov8A0I1pQqVJVY87OLMcJhKGCq+wik9L29UfKPjn/kddb/6/5v8A0M0UeOf+R11v/r/m/wDQzRX3EPhR+bvcb4J/5HHRf+v+H/0MV9c/tm4/t3w8G6fZ5P8A0KvkbwT/AMjjov8A1/w/+hivrj9s/wD5Dfh4/wDTCT/0IV4We/w0fQ8Mf7/H5/kT/BDxp4juPh94qikvwRoumq1h+7GYsK2Pr0FQeGL3VvEvwY8RahetJe39xrVu8hRMlseV2HsKwvgDlvBfxEX/AKhQwP8AgMlbPwk1bUND+BWu6jp0/kXMeqxKr7QcBtgPX2NePSk3GN30Z7+Mowp1KrhFX54fieho11D8X/FL2Yb7UvhyFogoyd4DYwPXNc94it5NU8RfCuTxHCn9tSszXiugDthQRuH+8K3Zp5Y/iz4rnicpMvhiORXU4IYBjmudF79qHwk1/VJPO1GedopLl/vOCnAJ+tbS1TXn+p51JSUlLy+fwP8AAt+NJbjWfCXi3+0pmuP7M8SRC0LD/VKDH8o9ByfzrS8QZPjb4gc9fDEZ/wDHWrN8ShrHwj48a8RoVm8RRNEXGN4JjwR61seIbeZPFnjm+aN1tZPDEYWYjCMdrcA9Kbv/AF8zNWUdNun/AJIZU3iiy8FW3gG1vLs2nh+50WT7VCqblkcou0kd+SfzrG8MW8l78JPDn9mW808KeKy6+WhJWMTEgkdgBiup0q0sNaPgSG90CDV7C40VlaeWPelsyqpHbGSeKwvDWp33h/4Z6aNJn+yCTxbJasEUYMRnIK89sUa38v8AhjVSjyWivfvrfbeX4nlP7RS/8Xi1serRn/x0V0vwhwvwU8dYJ+WWA/8AoNc3+0dx8YNbx6xn/wAcFdD8Hm/4sp499mhP/oNcdP8Ajy+Z72I1yul/25+aPePEVmLrxp4V1OH5jZtLBMfRXhOP1xXl3w08X+JG8PfECE6pLjSIZGsOB+5+dulepeHb9G+IeraPJg/8S61vIwR0OGUkfpXiPw0/48PiwnYW8uP++mrsm2pK3mfO4OClSnGavblt85f8E2PCfiLxjP8AAbV9e0m6u59bfWGeSWKMM5X5Axx6Yqf4Vap4suvhHNqOhvPPqtz4iV7ho1BLIxXzCfbGc1i/D261y3/Zu1Z/D32n7cdUKgW6b3KtsDDGD2pvgu/1fQPgNLJaz3GnXkfiOKJ8Eq6gsgZT/hWMJO8Xd7HfXpR5akYpX9okv+D5Ha6dI0Pxp8fnRNv2v+x0ZBCAT54U/rnFch8Gta17WPHniC38QXsqeKm0prexkuVAeF1yduOx5BrsLdZLX40+NpNMj8u7fw+kyGNeWl2khgPXNeU+AfDuv6prev69qE2rWvinT7YajaIY9slxJk9QRkjjHHrVSvzK3dk0YwlSqc1vhjr1/wCG7mtr3j/Uj438NLZ3F5Y67DGmn627RhDMwkXI9x1596p/tR63rE3xAvPD82oTPpsXlSxW2flVivX9TV340W8Unj/wV4hW1+x32rQwTXluRhlcMvUdjzj8Kxf2l7iSz+NU93FtMkMdvIuRkAqARkfhWNVyUJJvqjuwEKUq9GUY68svvv8A1byPM0s7nA/0W4yRx+6b/CrnhqKW38UaassTxt9qi+VlIP3h613knx38ZyPE4h0lfKJKkWY5yMetczd+KNU8W/EHTtW1doDctPDHmGIIuA4xwK5+WmmuV3Z7CqYqUZKpBJWezv8Aoey/Fq88UQ/G7RbWS41CPQLi8tBDGT+4kdcE49wa6j4nNqyeGviQ2vsw0cwxDS/OI27tgzs/4Fj8a4b4xatqM37Q+g6TNdyPY21zaSQwn7qM2MkfWur8U3U17P8AFvT72Z7i1tbKGSCCRsrGxhJyo7cgGvQT1lbv+h8lODUKErL4U9P8S/EseH2J8TfCrJOf7Gm/9FrXKeAtQ8Wz/tGQWPii4vSLdLprWO4I+WJsYIx2IArqPD7bfEvwn/7A03/ota5P4fWPilP2jkvvEkGohJ/tSWs10pw8a4wFJ6gCh3931/RBS5eWre3wvffeWx2fxKsPsug/EW+iO631GytriNh3YAq38hWhcaheP48t9Ea4c6bN4TaV7Y8oXAADY9azdUvv7S/Zx1mSRg80Edxbu3U/u5iOfwArTn0+9Xx3a621s66fF4SeJ7kjCByAQufXFau99PI446U7T3V19yicp4I146X8JfDeuaO0v9m6LdyprlrAoLuh3DJHfBKn6UuixPr3w20a60Oynktv+Et+0rGqcxxecTk+gANN+Dnh4aTBoF9pK3moaT4lt549YRmDxROB8rY7dxU+iXE/hv4cada6FeyRQL4sa1EiH78XnkEfTFRG7Sv2OityKpL2er5v87p+d/wJfG4xpHxaOTzJbf8AoIrrXTV4datNQurgJ4WXw5suhJINhlxxwe+3PNcr49XbonxXx/etun+6K84/akubiHWfD8EdxMsL6LDvjDEKTk9R0pVJ8ib/AK3HhsO8TOFNO1//AJGJ5A9rNPJJJa200kZY4KRsQPxAqGW2uo4w8lvMiDBy0bAfniuw8H/FDxV4V0M6PpE1oloXaTbLbK7Zbryal8TfFbxV4i8NPoOotYtaNtz5dqqP8vTkV5zjTavfU+y58Up8vIuXvfW3pY774a6nL4d/Z71HWrGaS0nOuQiaaL75jDrkflniuk0jxJo3ii/+JOt6J5ptZtEj3M6bGZ1VgSRWN8G1kufgdLFa6WmsSw6/G0tmybgylgDuHoAc/hXW32nWOl698S7bTbKC0gGgwkRQoFUEoxPArvhfkifK4qVP29VNe9f8Lx/pHG/FnUPFWnfCbwVNotzf2+mnSgt68BITnGA1O8P+MvFH/DOGr60dcuzqFvqaQxXG/wCZI/l+UH0rM+OWq6lbfC3wJpcF3JFZXWlq1xCpwJCuMZqp4eAP7Kmvc/8AMZT+aVnKT9o0n0OunSi8LCUor4/w5nudt4K8Tz2nwl8NeJbG4nltNJvpf+EjghUNJMrlssw7/eB//VUX7Jdza3vxB8ZXljGY7SfEkKEYKoZCQMdqPgn4f/smy8M3Wmx3d9pXie0mg1tGO6GF1B2tjHy9COfWnfsoWdvp/wARvGtjaSeZb258qJgeCokIFax5uaDf9aHFXVONHEqP9e91+f4Hx/45/wCR11v/AK/5v/QzRR45/wCR11v/AK/5v/QzRX2EPhR8U9xvgn/kctF/6/4f/QxX1z+2h/yG/D4/6d5P/Qq+RvBP/I5aL/1/w/8AoYr64/bRONc8Pf8AXvJ/6EK8PPf4aPoeGP8Af4/P8jxfQPEesaHaX9rpl61tDfxeVcqFB8xOeOenU1Np3ifW7Lw/c6Ha3xj06eUSyw7AcuMYOfwFYSFvSnhh3/KvlOeS2Z+lyo0pXvFanVt8QfFsmq3OpHWHN1d2otJ5PLX5oh/D09zWbL4l1iTRrPSGv5Gs7CbzrVMDML+qt1FYxHPTgU0ljz/Kj2k31FHC0FtBfcdP4q8feKfE1jDY63rE11bw4KptCgkdzjqadf8AxA8XX3h3+wLrXbmTTwoQxHGWUdAW6ke1csOlKOn3cj2o9rPXUFhKCSSgtPI6jR/iD4u0rQ10XTteureyQhkjUjK85wCRkD2qmfGfiQ2Mdj/akv2aO7+2pHtXCz7t2/p61grkZ6UfKTgj9KftJ23D6pQu3yL7i9rusalr2qzapq1w9zdzY8yVgAWwMDpU2meJNZ0zSL3SbG/khsr4j7TCoGJMdOccVmZ7j8qbu4PFJSd+bqW6NNwUGtF0Onh+IfjCLXDrUWuTpfm3FsZgFz5Y5C4xWbZeKNesBqa2moyRLqilb0BR++B6549z0rJ3c9OlI2MdOarnl3IWEoL7C+7sdN4U8f8Ai3wxpzafoesS2dq0plZFRSCxxk8j2FVL/wAYeIr7TruwutTlktrq6+1zJtADzZzv4HB4FYXUY6U36c+lHtJ2tcPqtDm5+RX9DqrT4h+MbPVjq1vrc6XrQLbtNtUs0a9FPHP1ol+IXjKXxFF4hfXbg6nFF5KTgKDsznaRjBHNct+lKBjkGj2k+5H1Og3fkX3GtrfiXXNa1pNa1TUprm/QqVlcjK45GB0FV/EWtap4g1J9S1i7ku7t1CtI+MkAcdKot15ph70cze7NVSpwa5YrTYBnGBinwSyW8yTQsUkRg6MOoI6GmAZxzik9KRTSe5p6h4i1vUtbTWr3Up59RjZWS4Y/MpX7uPpVk+LvEn9o3uotrF0bm/j8q7csP3y4xhhjB4rDBoaq55dzN0KTSTitDoIPG3iqCbTpotauVk02MxWZ4/coRghePSrd18R/G1zf2t/N4ivHubXd5EhIym7hscd8VyY56UDrT9pLuQ8JQbu4L7jdTxd4lj0S60aPWLlbC7dnnhyNrsxyxPHc1d1L4h+NNR0w6beeIr6SzKCMxBwAVAxg4Ga5c9qRumCc0e0l3B4Wje/IvuOh0Xxt4o0XSJtL0nXLy0sps7oUfjnrj0/CqkPirxBBpcOlxatcrZQXAuIogwIWUHO7pnOeax9oxjHegrtx6UueXcPq9K7fKu+xv3fjfxVdJqEVzrd3KmobftYJH73b0zxWfr2vavrs0MurX8t48EQhjaTBKIOgFZpbOeKQcseKfNJ7scaFOGsYpMdyewpMHrikG4dG/ClLZ71Jrc2/DXizxF4aM/8AYeq3NgLhdsojbhvwPf3qRPGvihfteNbuz9sgFvcFmBMkYzhWJGT1Nc8Tzg8UoAJ9ferU5JWuYPD0pNycVf0NHVtc1fVbWytdRv5rmCyj8q2RyMRr6Ckg17V4dBm0GO+mXTJ5RLJbDGxmH8X14rPK7c9aRQdh/lS5n3K9lCyVtDf0Pxp4p0XSp9K0vW7y1sp/vxRvxz1x6Z9q9o/YnZm8Q+ImYkk20eSTyfmNfO6j+9xX0P8AsTf8jB4h/wCvaP8A9Crowsm6sU2eTnVOEcFVlFWbtf7z5S8c/wDI663/ANhCb/0M0UeOv+R11v8A6/5v/QzRX3cfhR+WPcb4K/5HLRf+v+H/ANDFfe/x7+Fer/ETUNMudN1GxtFtInRxcB8tk542g1+ecUkkMqSxO0ciEMrqcFSOhB7V0X/CfeOsf8jn4h/8GMv/AMVXHjcF9Zsm9DrweMnhKntKe59QL+zP4pH/ADH9Fx9Jf/iacP2afFIP/Ie0b/yL/wDE18u/8J946/6HPxD/AODKX/4qj/hPvHX/AEOfiH/wZS//ABVeb/YUO/5ns/6z4/8Am/BH1F/wzV4px/yHtGz/ANtf/iaT/hmnxR/0H9H/AAEv/wATXy9/wn3jr/oc/EP/AIMpf/iqP+E+8df9Dn4h/wDBlL/8VS/sGn/Vw/1nx/8AN+CPqEfs0eKc/wDIwaN+Uv8A8TQv7NPikf8AMwaN/wCRf/ia+Xv+E+8df9Dn4h/8GUv/AMVR/wAJ946/6HPxD/4MZf8A4qn/AGFD+rh/rRj/AOb8EfUH/DM/ij/oP6Pn6S//ABNL/wAM0eKe/iDRvyl/+Jr5e/4T7x1/0OfiH/wZS/8AxVH/AAn3jr/oc/EP/gyl/wDiqP7Ch3/MP9aMf/N+CPqEfs0eKcn/AIqDRsfSX/4mkP7M/inPHiDRvyl/+Jr5f/4T7x1/0OfiH/wZS/8AxVH/AAn3jr/oc/EP/gyl/wDiqP7Ch3/MP9aMf/N+CPp//hmbxR/0MGjflL/8TQf2ZvFJP/IwaN+Uv/xNfMH/AAn3jr/oc/EP/gyl/wDiqP8AhPvHX/Q5+If/AAZS/wDxVH9hQ7h/rRj/AOb8EfT3/DMvin/oYNG/KX/4mk/4Zk8UdvEGjflL/wDE18xf8J946/6HPxD/AODKX/4qj/hPvHX/AEOfiH/wZS//ABVH9hQ7h/rRj/5vwR9O/wDDMnir/oYNG/8AIv8A8TR/wzJ4px/yMGjf+Rf/AImvmL/hPvHX/Q5+If8AwZS//FUf8J946/6HPxD/AODKX/4qj+wod/zD/WfH/wA34I+nf+GZPFWf+Rg0b/yL/wDE0f8ADMvirH/Iw6N+Uv8A8TXzF/wn3jr/AKHPxD/4Mpf/AIqj/hPvHX/Q5+If/BlL/wDFU/7Dh3D/AFnx/wDN+CPpz/hmPxV/0MOjflL/APE0n/DMfir/AKGHRvyl/wDia+ZP+E+8df8AQ5+If/BlL/8AFUf8J946/wChz8Q/+DKX/wCKo/sOHcP9Z8f/ADfgj6bH7MXinPPiDRv/ACL/APE0H9mLxTj/AJGDRv8AyL/8TXzJ/wAJ946/6HPxD/4Mpf8A4qj/AIT7x1/0OfiH/wAGUv8A8VR/YcO4f6z4/wDm/BH04P2Y/FPP/FQaNn/tr/8AE0D9mPxSB/yMGjZ/7a//ABNfMf8Awn3jr/oc/EP/AIMpf/iqP+E+8df9Dn4h/wDBlL/8VR/YcO/5h/rPjv5vwR9N/wDDMfir/oYdG/KX/wCJoP7Mfir/AKGDRfyl/wDia+ZP+E+8df8AQ5+If/BlL/8AFUf8J946/wChz8Q/+DKX/wCKo/sOHcX+s+O/m/BH05/wzH4q/wChg0X8pf8A4mmt+zD4qI/5GDRfyl/+Jr5l/wCE+8df9Dn4h/8ABlL/APFUf8J946/6HPxD/wCDKX/4qj+w4dw/1nx3834I+l/+GX/Ff/Qw6L+Uv/xNKP2YPFg/5mHRPyl/+Jr5n/4T7x1/0OfiH/wZS/8AxVH/AAn3jr/oc/EP/gyl/wDiqP7Dj3/MP9Zsd/N+CPpgfsweK8/8jDon5S//ABNL/wAMweKv+hg0X8pf/ia+Zv8AhPvHX/Q5+If/AAZS/wDxVH/CfeOv+hz8Q/8Agyl/+Ko/sOPf8w/1mx3834I+lz+y/wCKif8AkYdF/wDIv/xNA/Zf8V/9DFov5S//ABNfNH/CfeOv+hz8Q/8Agyl/+Ko/4T7x1/0OfiH/AMGUv/xVH9hx7/mL/WbHfzfgj6Y/4Zg8WY/5GHRfyl/+JoH7MHizbj/hItF/KX/4mvmf/hPvHX/Q5+If/BlL/wDFUf8ACfeOv+hz8Q/+DKX/AOKo/sOPf8x/6zY7+b8EfS//AAy/4r/6GLRfyl/+Jr079n/4T6x8OdT1S61PUrG8W8iREFvvypBzzuAr4a/4T7x1/wBDn4h/8GUv/wAVR/wn3jr/AKHPxD/4MZf/AIqqhkyg+aLMMRn2LxFN06j0fkip45/5HXW/bUJs/wDfZorIlkkmlaaaRpJHJZnY5LE9STRXuJWVjw3uf//Z">
            <a:extLst>
              <a:ext uri="{FF2B5EF4-FFF2-40B4-BE49-F238E27FC236}">
                <a16:creationId xmlns:a16="http://schemas.microsoft.com/office/drawing/2014/main" id="{5042DD87-0DBE-477B-BB87-911E0B68AEF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117318" y="368552"/>
            <a:ext cx="6451830" cy="60827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buNone/>
            </a:pPr>
            <a:r>
              <a:rPr lang="en-US" sz="4000" dirty="0">
                <a:latin typeface="Gill Sans MT" panose="020B0502020104020203" pitchFamily="34" charset="0"/>
              </a:rPr>
              <a:t>	Educate</a:t>
            </a:r>
          </a:p>
          <a:p>
            <a:pPr marL="457200" lvl="1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Congregations and communities on the global displacement crisis and how to join in welcoming work, neighbor to neighbor.​</a:t>
            </a:r>
            <a:br>
              <a:rPr lang="en-US" sz="2000" dirty="0">
                <a:latin typeface="Gill Sans MT" panose="020B0502020104020203" pitchFamily="34" charset="0"/>
              </a:rPr>
            </a:br>
            <a:endParaRPr lang="en-US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>
                <a:latin typeface="Gill Sans MT" panose="020B0502020104020203" pitchFamily="34" charset="0"/>
              </a:rPr>
              <a:t>Advocate</a:t>
            </a:r>
          </a:p>
          <a:p>
            <a:pPr marL="457200" lvl="1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For the rights of and protections for refugees, immigrants, asylum seekers, victims of trafficking, and other displaced persons; equip Episcopalians to be advocates, too​</a:t>
            </a:r>
            <a:br>
              <a:rPr lang="en-US" sz="2000" dirty="0">
                <a:latin typeface="Gill Sans MT" panose="020B0502020104020203" pitchFamily="34" charset="0"/>
              </a:rPr>
            </a:br>
            <a:endParaRPr lang="en-US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>
                <a:latin typeface="Gill Sans MT" panose="020B0502020104020203" pitchFamily="34" charset="0"/>
              </a:rPr>
              <a:t>Participate</a:t>
            </a:r>
          </a:p>
          <a:p>
            <a:pPr marL="457200" lvl="1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In local and global ministries to sojourners, from resettling refugees in the U.S. and networking a variety of immigration-related ministries at home, to supporting and collaborating across the Anglican Communion, and empowering Episcopalians to join in this work.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91F37-CDB1-4858-8D97-0F2A037E3A89}"/>
              </a:ext>
            </a:extLst>
          </p:cNvPr>
          <p:cNvSpPr txBox="1"/>
          <p:nvPr/>
        </p:nvSpPr>
        <p:spPr>
          <a:xfrm>
            <a:off x="940904" y="834887"/>
            <a:ext cx="3869635" cy="269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1CE7E0-7BFF-4261-96FD-87274124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71" y="748052"/>
            <a:ext cx="3676185" cy="53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282831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4B8C-CEC6-4C1C-88CC-12676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402505"/>
            <a:ext cx="9564757" cy="1416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Podcast 101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A670F-F61C-4AFA-8DF2-B4E78642B698}"/>
              </a:ext>
            </a:extLst>
          </p:cNvPr>
          <p:cNvSpPr txBox="1"/>
          <p:nvPr/>
        </p:nvSpPr>
        <p:spPr>
          <a:xfrm>
            <a:off x="5065584" y="1527069"/>
            <a:ext cx="6811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Podcasting was developed in 2004 (iPod + Broadcasting)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iPodder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– a program developed to download radio broadcasts directly to an iPod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Internet Radio on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Podcasts are free from government regulation.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You don’t need a license to broadcast.</a:t>
            </a:r>
          </a:p>
          <a:p>
            <a:pPr lvl="1"/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Copyright law does apply to podcasts.</a:t>
            </a:r>
          </a:p>
          <a:p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There are more than 250 audio file types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Podcasts can be delivered to multiple distribution points or applications through RSS (Real Simple Syndication).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CB2E7-8B74-4947-A3BD-C8933142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0" y="438470"/>
            <a:ext cx="1549356" cy="1549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FC4D2-7A1A-4CA2-9463-F58316197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38" y="3727671"/>
            <a:ext cx="1549357" cy="1549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54DC95-3CEE-4A96-9FCB-105703F91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39" y="1527069"/>
            <a:ext cx="1549356" cy="15493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9C2580-9694-4FB5-8DF6-34A74D683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7" y="2687475"/>
            <a:ext cx="1439310" cy="1439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AA53F2-1CC0-4046-B2F7-3F2C370D5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6" y="4796888"/>
            <a:ext cx="1482932" cy="14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234401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4B8C-CEC6-4C1C-88CC-12676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334" y="444668"/>
            <a:ext cx="9564757" cy="1416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Who is listening?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FDC416-C4D2-45B6-9FE0-419C820EFBB5}"/>
              </a:ext>
            </a:extLst>
          </p:cNvPr>
          <p:cNvSpPr txBox="1"/>
          <p:nvPr/>
        </p:nvSpPr>
        <p:spPr>
          <a:xfrm>
            <a:off x="466741" y="1441098"/>
            <a:ext cx="46664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Over one million 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Over 29 million episodes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50% of U.S. homes are podcast fans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55% of the U.S. population has listened to a podcast.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49% of podcast listening is done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80% listen to </a:t>
            </a:r>
            <a:r>
              <a:rPr lang="en-US" sz="2400" b="1" dirty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or</a:t>
            </a:r>
            <a:r>
              <a:rPr lang="en-US" sz="2400" b="1" dirty="0">
                <a:solidFill>
                  <a:schemeClr val="bg1"/>
                </a:solidFill>
              </a:rPr>
              <a:t> most of</a:t>
            </a:r>
            <a:r>
              <a:rPr lang="en-US" sz="2400" dirty="0">
                <a:solidFill>
                  <a:schemeClr val="bg1"/>
                </a:solidFill>
              </a:rPr>
              <a:t> each episode.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Comedy is the most popular podcasting genre, followed by education and news.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9300C2-D8D3-4F92-AC2D-A90B0B5C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52" y="1679638"/>
            <a:ext cx="6335606" cy="44593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7DF9E8-A877-4951-8906-1724B31D0509}"/>
              </a:ext>
            </a:extLst>
          </p:cNvPr>
          <p:cNvSpPr txBox="1"/>
          <p:nvPr/>
        </p:nvSpPr>
        <p:spPr>
          <a:xfrm>
            <a:off x="8110330" y="6158810"/>
            <a:ext cx="408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Edison Research Infinite Dial - 2020</a:t>
            </a:r>
          </a:p>
        </p:txBody>
      </p:sp>
    </p:spTree>
    <p:extLst>
      <p:ext uri="{BB962C8B-B14F-4D97-AF65-F5344CB8AC3E}">
        <p14:creationId xmlns:p14="http://schemas.microsoft.com/office/powerpoint/2010/main" val="536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164734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4B8C-CEC6-4C1C-88CC-12676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334" y="444668"/>
            <a:ext cx="9564757" cy="31466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Why do churches and nonprofits have podcasts?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FDC416-C4D2-45B6-9FE0-419C820EFBB5}"/>
              </a:ext>
            </a:extLst>
          </p:cNvPr>
          <p:cNvSpPr txBox="1"/>
          <p:nvPr/>
        </p:nvSpPr>
        <p:spPr>
          <a:xfrm>
            <a:off x="675860" y="1679638"/>
            <a:ext cx="4666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B4B1C-CC67-4B51-9753-1BCF210A2A60}"/>
              </a:ext>
            </a:extLst>
          </p:cNvPr>
          <p:cNvSpPr txBox="1"/>
          <p:nvPr/>
        </p:nvSpPr>
        <p:spPr>
          <a:xfrm>
            <a:off x="324323" y="2068870"/>
            <a:ext cx="10399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Meet people where they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Convenience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We are hard-wired for stories.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03632-DC51-4CFA-A5FC-7BAD37968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34" y="1522040"/>
            <a:ext cx="2116955" cy="2116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EBA86-482A-43D0-806E-0CD3FA07B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671" y="3925233"/>
            <a:ext cx="2381250" cy="2381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995DB-4B76-40AD-A5C6-E7BD3F1A0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067" y="1045355"/>
            <a:ext cx="2381250" cy="238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FB0A4-BC1F-4AAB-8CCF-5FDEB2AB5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628" y="3936769"/>
            <a:ext cx="2381251" cy="23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282831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4B8C-CEC6-4C1C-88CC-12676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0" y="438470"/>
            <a:ext cx="9564757" cy="1416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Getting Started: Questions to Ask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FDC416-C4D2-45B6-9FE0-419C820EFBB5}"/>
              </a:ext>
            </a:extLst>
          </p:cNvPr>
          <p:cNvSpPr txBox="1"/>
          <p:nvPr/>
        </p:nvSpPr>
        <p:spPr>
          <a:xfrm>
            <a:off x="801756" y="1855304"/>
            <a:ext cx="10588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Why do we want to do a podcast?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Who is our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What value do we bring?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What is our budget?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What format will we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How much time do we have for recording, editing, and posting content?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76559-434F-4309-BD43-65249C70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04" y="1528733"/>
            <a:ext cx="2847954" cy="30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8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168965"/>
            <a:ext cx="11578442" cy="6520070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Gill Sans MT" panose="020B0502020104020203" pitchFamily="34" charset="0"/>
              </a:rPr>
              <a:t>	</a:t>
            </a:r>
          </a:p>
          <a:p>
            <a:r>
              <a:rPr lang="en-US" sz="4400" dirty="0">
                <a:latin typeface="Gill Sans MT" panose="020B0502020104020203" pitchFamily="34" charset="0"/>
              </a:rPr>
              <a:t>	Software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Zoom/Skype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Gill Sans MT" panose="020B0502020104020203" pitchFamily="34" charset="0"/>
              </a:rPr>
              <a:t>Zencastr</a:t>
            </a:r>
            <a:r>
              <a:rPr lang="en-US" sz="2800" dirty="0">
                <a:latin typeface="Gill Sans MT" panose="020B0502020104020203" pitchFamily="34" charset="0"/>
              </a:rPr>
              <a:t>/</a:t>
            </a:r>
            <a:r>
              <a:rPr lang="en-US" sz="2800" dirty="0" err="1">
                <a:latin typeface="Gill Sans MT" panose="020B0502020104020203" pitchFamily="34" charset="0"/>
              </a:rPr>
              <a:t>Ringr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Squadcast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Alitu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Audacity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Garageband</a:t>
            </a:r>
            <a:br>
              <a:rPr lang="en-US" sz="2800" dirty="0">
                <a:latin typeface="Gill Sans MT" panose="020B0502020104020203" pitchFamily="34" charset="0"/>
              </a:rPr>
            </a:br>
            <a:endParaRPr lang="en-US" sz="2800" dirty="0">
              <a:latin typeface="Gill Sans MT" panose="020B0502020104020203" pitchFamily="34" charset="0"/>
            </a:endParaRPr>
          </a:p>
          <a:p>
            <a:r>
              <a:rPr lang="en-US" sz="4400" dirty="0">
                <a:latin typeface="Gill Sans MT" panose="020B0502020104020203" pitchFamily="34" charset="0"/>
              </a:rPr>
              <a:t>	Equipment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Computer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Handheld Recorder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Microphone/Pop Filter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Gill Sans MT" panose="020B0502020104020203" pitchFamily="34" charset="0"/>
              </a:rPr>
              <a:t>Headphones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                                  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4B8C-CEC6-4C1C-88CC-12676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8" y="501600"/>
            <a:ext cx="9564757" cy="7337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What Do I Need?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5A5AC5-40C4-4C7B-9568-3352F50AD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90" y="1235373"/>
            <a:ext cx="3178544" cy="2664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2ED0DF-84E8-4183-8C39-3B3AA350447A}"/>
              </a:ext>
            </a:extLst>
          </p:cNvPr>
          <p:cNvSpPr txBox="1"/>
          <p:nvPr/>
        </p:nvSpPr>
        <p:spPr>
          <a:xfrm>
            <a:off x="8076535" y="501600"/>
            <a:ext cx="40021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Brand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Logo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Tagline/Description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Theme song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Category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Consistent style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Webpage/Website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59B30-CB82-4EC0-AF4C-C40292832381}"/>
              </a:ext>
            </a:extLst>
          </p:cNvPr>
          <p:cNvSpPr txBox="1"/>
          <p:nvPr/>
        </p:nvSpPr>
        <p:spPr>
          <a:xfrm>
            <a:off x="7959760" y="4054877"/>
            <a:ext cx="40021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A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Location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Schedule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Editing process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Host/Pod directories</a:t>
            </a:r>
          </a:p>
        </p:txBody>
      </p:sp>
    </p:spTree>
    <p:extLst>
      <p:ext uri="{BB962C8B-B14F-4D97-AF65-F5344CB8AC3E}">
        <p14:creationId xmlns:p14="http://schemas.microsoft.com/office/powerpoint/2010/main" val="19812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41B2AF-7453-4B32-9F09-3017177EA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9498-8D27-4365-8610-9E431E412E26}"/>
              </a:ext>
            </a:extLst>
          </p:cNvPr>
          <p:cNvSpPr/>
          <p:nvPr/>
        </p:nvSpPr>
        <p:spPr>
          <a:xfrm>
            <a:off x="306779" y="282831"/>
            <a:ext cx="11578442" cy="624859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84B8C-CEC6-4C1C-88CC-12676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1" y="496697"/>
            <a:ext cx="9564757" cy="1416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ill Sans MT" panose="020B0502020104020203" pitchFamily="34" charset="0"/>
              </a:rPr>
              <a:t>Process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CCAC2B2-9AF7-4BC0-8AD6-0B13BDED2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992604"/>
              </p:ext>
            </p:extLst>
          </p:nvPr>
        </p:nvGraphicFramePr>
        <p:xfrm>
          <a:off x="969213" y="1156502"/>
          <a:ext cx="97313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23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D78E9578728948BAC592E54444C79E" ma:contentTypeVersion="15" ma:contentTypeDescription="Create a new document." ma:contentTypeScope="" ma:versionID="0513c652c52313c92312dbe9b5c55065">
  <xsd:schema xmlns:xsd="http://www.w3.org/2001/XMLSchema" xmlns:xs="http://www.w3.org/2001/XMLSchema" xmlns:p="http://schemas.microsoft.com/office/2006/metadata/properties" xmlns:ns2="000f7d37-8bb8-470f-ba56-ac39936bb4ef" xmlns:ns3="4eda79ae-a5d1-4e86-87ea-9bcd36f59ec8" targetNamespace="http://schemas.microsoft.com/office/2006/metadata/properties" ma:root="true" ma:fieldsID="183c5dc89b4b0508c6e09487031d1573" ns2:_="" ns3:_="">
    <xsd:import namespace="000f7d37-8bb8-470f-ba56-ac39936bb4ef"/>
    <xsd:import namespace="4eda79ae-a5d1-4e86-87ea-9bcd36f59e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f7d37-8bb8-470f-ba56-ac39936bb4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a79ae-a5d1-4e86-87ea-9bcd36f59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0f7d37-8bb8-470f-ba56-ac39936bb4ef">
      <UserInfo>
        <DisplayName>Rushad Thomas</DisplayName>
        <AccountId>219</AccountId>
        <AccountType/>
      </UserInfo>
      <UserInfo>
        <DisplayName>Kendall Martin</DisplayName>
        <AccountId>89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EB4E2BF-9469-4E52-8FC7-0BB19013F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0f7d37-8bb8-470f-ba56-ac39936bb4ef"/>
    <ds:schemaRef ds:uri="4eda79ae-a5d1-4e86-87ea-9bcd36f59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9F5A9A-E84C-448B-9EC3-EB76FEE0E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4A0BD1-B272-4D17-9924-58147441F150}">
  <ds:schemaRefs>
    <ds:schemaRef ds:uri="http://purl.org/dc/terms/"/>
    <ds:schemaRef ds:uri="000f7d37-8bb8-470f-ba56-ac39936bb4ef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4eda79ae-a5d1-4e86-87ea-9bcd36f59ec8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4696</TotalTime>
  <Words>938</Words>
  <Application>Microsoft Macintosh PowerPoint</Application>
  <PresentationFormat>Widescreen</PresentationFormat>
  <Paragraphs>161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Times New Roman</vt:lpstr>
      <vt:lpstr>Wingdings</vt:lpstr>
      <vt:lpstr>office theme</vt:lpstr>
      <vt:lpstr>PowerPoint Presentation</vt:lpstr>
      <vt:lpstr>Agenda</vt:lpstr>
      <vt:lpstr>PowerPoint Presentation</vt:lpstr>
      <vt:lpstr>Podcast 101 </vt:lpstr>
      <vt:lpstr> Who is listening? </vt:lpstr>
      <vt:lpstr>Why do churches and nonprofits have podcasts?    </vt:lpstr>
      <vt:lpstr> Getting Started: Questions to Ask </vt:lpstr>
      <vt:lpstr>What Do I Need? </vt:lpstr>
      <vt:lpstr>Process  </vt:lpstr>
      <vt:lpstr>Recommended Products &amp; Resources</vt:lpstr>
      <vt:lpstr>Recommended Products &amp;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Martin</dc:creator>
  <cp:lastModifiedBy>Microsoft Office User</cp:lastModifiedBy>
  <cp:revision>70</cp:revision>
  <cp:lastPrinted>2019-12-11T19:24:05Z</cp:lastPrinted>
  <dcterms:created xsi:type="dcterms:W3CDTF">2019-12-10T15:14:24Z</dcterms:created>
  <dcterms:modified xsi:type="dcterms:W3CDTF">2020-09-02T11:37:52Z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0x0101005BD78E9578728948BAC592E54444C79E</vt:lpwstr>
  </property>
</Properties>
</file>